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6" r:id="rId3"/>
    <p:sldId id="258" r:id="rId4"/>
    <p:sldId id="259" r:id="rId5"/>
    <p:sldId id="260" r:id="rId6"/>
    <p:sldId id="290" r:id="rId7"/>
    <p:sldId id="291" r:id="rId8"/>
    <p:sldId id="292" r:id="rId9"/>
    <p:sldId id="293" r:id="rId10"/>
    <p:sldId id="294" r:id="rId11"/>
    <p:sldId id="295" r:id="rId12"/>
    <p:sldId id="296" r:id="rId13"/>
    <p:sldId id="297" r:id="rId14"/>
    <p:sldId id="298" r:id="rId15"/>
    <p:sldId id="289" r:id="rId1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4" d="100"/>
          <a:sy n="64" d="100"/>
        </p:scale>
        <p:origin x="954"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AAD6E2B-C68F-4F1A-9812-920237ED0DD7}" type="doc">
      <dgm:prSet loTypeId="urn:microsoft.com/office/officeart/2005/8/layout/process5" loCatId="process" qsTypeId="urn:microsoft.com/office/officeart/2005/8/quickstyle/simple1" qsCatId="simple" csTypeId="urn:microsoft.com/office/officeart/2005/8/colors/colorful1" csCatId="colorful" phldr="1"/>
      <dgm:spPr/>
      <dgm:t>
        <a:bodyPr/>
        <a:lstStyle/>
        <a:p>
          <a:endParaRPr lang="zh-CN" altLang="en-US"/>
        </a:p>
      </dgm:t>
    </dgm:pt>
    <dgm:pt modelId="{9DF5916C-B79B-4DC9-B013-026AE3E673B2}">
      <dgm:prSet phldrT="[文本]"/>
      <dgm:spPr/>
      <dgm:t>
        <a:bodyPr/>
        <a:lstStyle/>
        <a:p>
          <a:r>
            <a:rPr lang="zh-CN" altLang="en-US" dirty="0"/>
            <a:t>分组完成工作页理论部分</a:t>
          </a:r>
        </a:p>
      </dgm:t>
    </dgm:pt>
    <dgm:pt modelId="{FA18AEAD-FF72-4372-98D9-52FD26033914}" type="parTrans" cxnId="{F828DE8E-FF0A-4DE4-B841-50D16A2687E0}">
      <dgm:prSet/>
      <dgm:spPr/>
      <dgm:t>
        <a:bodyPr/>
        <a:lstStyle/>
        <a:p>
          <a:endParaRPr lang="zh-CN" altLang="en-US"/>
        </a:p>
      </dgm:t>
    </dgm:pt>
    <dgm:pt modelId="{F7AA8AEF-8F10-4A87-B28D-664F21072A12}" type="sibTrans" cxnId="{F828DE8E-FF0A-4DE4-B841-50D16A2687E0}">
      <dgm:prSet/>
      <dgm:spPr/>
      <dgm:t>
        <a:bodyPr/>
        <a:lstStyle/>
        <a:p>
          <a:endParaRPr lang="zh-CN" altLang="en-US"/>
        </a:p>
      </dgm:t>
    </dgm:pt>
    <dgm:pt modelId="{4271C689-A683-41EC-82C4-045B6901FEE7}">
      <dgm:prSet phldrT="[文本]"/>
      <dgm:spPr/>
      <dgm:t>
        <a:bodyPr/>
        <a:lstStyle/>
        <a:p>
          <a:r>
            <a:rPr lang="zh-CN" altLang="en-US" dirty="0"/>
            <a:t>教师讲解理论内容</a:t>
          </a:r>
        </a:p>
      </dgm:t>
    </dgm:pt>
    <dgm:pt modelId="{7B68BCCA-D2A1-45C7-BC88-CA307DBCC180}" type="parTrans" cxnId="{C403E3E1-2050-42DC-988F-518803AC08EE}">
      <dgm:prSet/>
      <dgm:spPr/>
      <dgm:t>
        <a:bodyPr/>
        <a:lstStyle/>
        <a:p>
          <a:endParaRPr lang="zh-CN" altLang="en-US"/>
        </a:p>
      </dgm:t>
    </dgm:pt>
    <dgm:pt modelId="{F8E86133-7808-42E6-96CC-72D365490126}" type="sibTrans" cxnId="{C403E3E1-2050-42DC-988F-518803AC08EE}">
      <dgm:prSet/>
      <dgm:spPr/>
      <dgm:t>
        <a:bodyPr/>
        <a:lstStyle/>
        <a:p>
          <a:endParaRPr lang="zh-CN" altLang="en-US"/>
        </a:p>
      </dgm:t>
    </dgm:pt>
    <dgm:pt modelId="{A8FC954B-2F40-44C1-AB3F-3EEA9C2862DA}">
      <dgm:prSet phldrT="[文本]"/>
      <dgm:spPr/>
      <dgm:t>
        <a:bodyPr/>
        <a:lstStyle/>
        <a:p>
          <a:r>
            <a:rPr lang="zh-CN" altLang="en-US" dirty="0"/>
            <a:t>老师指导协助学生完成实做工作页</a:t>
          </a:r>
        </a:p>
      </dgm:t>
    </dgm:pt>
    <dgm:pt modelId="{484BB4A6-591C-41C2-9087-5328DE50D140}" type="parTrans" cxnId="{825713B0-97CE-4F85-9FF1-E0D60BF5AB63}">
      <dgm:prSet/>
      <dgm:spPr/>
      <dgm:t>
        <a:bodyPr/>
        <a:lstStyle/>
        <a:p>
          <a:endParaRPr lang="zh-CN" altLang="en-US"/>
        </a:p>
      </dgm:t>
    </dgm:pt>
    <dgm:pt modelId="{F913E9E4-E76C-4611-88BA-1F9C56F21143}" type="sibTrans" cxnId="{825713B0-97CE-4F85-9FF1-E0D60BF5AB63}">
      <dgm:prSet/>
      <dgm:spPr/>
      <dgm:t>
        <a:bodyPr/>
        <a:lstStyle/>
        <a:p>
          <a:endParaRPr lang="zh-CN" altLang="en-US"/>
        </a:p>
      </dgm:t>
    </dgm:pt>
    <dgm:pt modelId="{C44611C3-C4C1-418A-99E0-8B55D83FA5EA}">
      <dgm:prSet phldrT="[文本]"/>
      <dgm:spPr/>
      <dgm:t>
        <a:bodyPr/>
        <a:lstStyle/>
        <a:p>
          <a:r>
            <a:rPr lang="zh-CN" altLang="en-US" dirty="0"/>
            <a:t>老师讲解工作页</a:t>
          </a:r>
        </a:p>
      </dgm:t>
    </dgm:pt>
    <dgm:pt modelId="{ED09FBAD-9FC1-4E2D-BB4C-E5CC1A804907}" type="parTrans" cxnId="{A66254E2-6FCD-4B05-A23C-B2BE14B063D2}">
      <dgm:prSet/>
      <dgm:spPr/>
      <dgm:t>
        <a:bodyPr/>
        <a:lstStyle/>
        <a:p>
          <a:endParaRPr lang="zh-CN" altLang="en-US"/>
        </a:p>
      </dgm:t>
    </dgm:pt>
    <dgm:pt modelId="{F0C5B6E1-CFCB-4536-B622-32B4A308DAA0}" type="sibTrans" cxnId="{A66254E2-6FCD-4B05-A23C-B2BE14B063D2}">
      <dgm:prSet/>
      <dgm:spPr/>
      <dgm:t>
        <a:bodyPr/>
        <a:lstStyle/>
        <a:p>
          <a:endParaRPr lang="zh-CN" altLang="en-US"/>
        </a:p>
      </dgm:t>
    </dgm:pt>
    <dgm:pt modelId="{2A482AAA-1E2F-44D6-B9B3-F02509DB6496}">
      <dgm:prSet phldrT="[文本]"/>
      <dgm:spPr/>
      <dgm:t>
        <a:bodyPr/>
        <a:lstStyle/>
        <a:p>
          <a:r>
            <a:rPr lang="zh-CN" altLang="en-US" dirty="0"/>
            <a:t>学生自行完成技能考核</a:t>
          </a:r>
        </a:p>
      </dgm:t>
    </dgm:pt>
    <dgm:pt modelId="{049FF77C-F0CC-4E57-8319-5A86603BF5B8}" type="parTrans" cxnId="{576FBFD5-6208-4B91-A3AD-2B1CEA35735F}">
      <dgm:prSet/>
      <dgm:spPr/>
      <dgm:t>
        <a:bodyPr/>
        <a:lstStyle/>
        <a:p>
          <a:endParaRPr lang="zh-CN" altLang="en-US"/>
        </a:p>
      </dgm:t>
    </dgm:pt>
    <dgm:pt modelId="{9707C910-D5D8-4444-BFEC-7D8D3A3FA837}" type="sibTrans" cxnId="{576FBFD5-6208-4B91-A3AD-2B1CEA35735F}">
      <dgm:prSet/>
      <dgm:spPr/>
      <dgm:t>
        <a:bodyPr/>
        <a:lstStyle/>
        <a:p>
          <a:endParaRPr lang="zh-CN" altLang="en-US"/>
        </a:p>
      </dgm:t>
    </dgm:pt>
    <dgm:pt modelId="{EA5B8DD5-5E23-441F-A59A-03D7F334AE98}">
      <dgm:prSet phldrT="[文本]"/>
      <dgm:spPr/>
      <dgm:t>
        <a:bodyPr/>
        <a:lstStyle/>
        <a:p>
          <a:r>
            <a:rPr lang="zh-CN" altLang="en-US" dirty="0"/>
            <a:t>老师总结评价</a:t>
          </a:r>
        </a:p>
      </dgm:t>
    </dgm:pt>
    <dgm:pt modelId="{ADCD9B45-3B7A-420A-B153-55293890D45F}" type="parTrans" cxnId="{3D02C0D1-0C72-4C74-8368-538F7C12D39F}">
      <dgm:prSet/>
      <dgm:spPr/>
      <dgm:t>
        <a:bodyPr/>
        <a:lstStyle/>
        <a:p>
          <a:endParaRPr lang="zh-CN" altLang="en-US"/>
        </a:p>
      </dgm:t>
    </dgm:pt>
    <dgm:pt modelId="{47DD5542-926F-4386-8020-163FEEAA4191}" type="sibTrans" cxnId="{3D02C0D1-0C72-4C74-8368-538F7C12D39F}">
      <dgm:prSet/>
      <dgm:spPr/>
      <dgm:t>
        <a:bodyPr/>
        <a:lstStyle/>
        <a:p>
          <a:endParaRPr lang="zh-CN" altLang="en-US"/>
        </a:p>
      </dgm:t>
    </dgm:pt>
    <dgm:pt modelId="{FE7AF098-527F-4686-B2C3-9D53E24FD8CA}">
      <dgm:prSet phldrT="[文本]"/>
      <dgm:spPr/>
      <dgm:t>
        <a:bodyPr/>
        <a:lstStyle/>
        <a:p>
          <a:r>
            <a:rPr lang="zh-CN" altLang="en-US" dirty="0"/>
            <a:t>老师分配实做任务</a:t>
          </a:r>
        </a:p>
      </dgm:t>
    </dgm:pt>
    <dgm:pt modelId="{A9EE45B7-946C-4B8A-ABF3-DF4F2EE596D4}" type="parTrans" cxnId="{EF0DF837-6CE8-4821-BA3C-D0F20145921E}">
      <dgm:prSet/>
      <dgm:spPr/>
      <dgm:t>
        <a:bodyPr/>
        <a:lstStyle/>
        <a:p>
          <a:endParaRPr lang="zh-CN" altLang="en-US"/>
        </a:p>
      </dgm:t>
    </dgm:pt>
    <dgm:pt modelId="{13C0C108-D82C-467B-821E-25007383D1A9}" type="sibTrans" cxnId="{EF0DF837-6CE8-4821-BA3C-D0F20145921E}">
      <dgm:prSet/>
      <dgm:spPr/>
      <dgm:t>
        <a:bodyPr/>
        <a:lstStyle/>
        <a:p>
          <a:endParaRPr lang="zh-CN" altLang="en-US"/>
        </a:p>
      </dgm:t>
    </dgm:pt>
    <dgm:pt modelId="{A24F295D-A0FE-4C61-B061-0A37D9B7EACC}">
      <dgm:prSet phldrT="[文本]"/>
      <dgm:spPr/>
      <dgm:t>
        <a:bodyPr/>
        <a:lstStyle/>
        <a:p>
          <a:r>
            <a:rPr lang="zh-CN" altLang="en-US" dirty="0"/>
            <a:t>完成知识点和技能点</a:t>
          </a:r>
        </a:p>
      </dgm:t>
    </dgm:pt>
    <dgm:pt modelId="{09CA5C05-6F1C-488E-A96F-D4337E3E8B48}" type="parTrans" cxnId="{C7ECA66E-3F4E-4C20-8CB3-F298858DF2D8}">
      <dgm:prSet/>
      <dgm:spPr/>
      <dgm:t>
        <a:bodyPr/>
        <a:lstStyle/>
        <a:p>
          <a:endParaRPr lang="zh-CN" altLang="en-US"/>
        </a:p>
      </dgm:t>
    </dgm:pt>
    <dgm:pt modelId="{F05552F1-3D67-43E7-B447-FA2AEDAD43D1}" type="sibTrans" cxnId="{C7ECA66E-3F4E-4C20-8CB3-F298858DF2D8}">
      <dgm:prSet/>
      <dgm:spPr/>
      <dgm:t>
        <a:bodyPr/>
        <a:lstStyle/>
        <a:p>
          <a:endParaRPr lang="zh-CN" altLang="en-US"/>
        </a:p>
      </dgm:t>
    </dgm:pt>
    <dgm:pt modelId="{C402D924-98FD-4A0C-8FE0-DDEEB28887F8}" type="pres">
      <dgm:prSet presAssocID="{0AAD6E2B-C68F-4F1A-9812-920237ED0DD7}" presName="diagram" presStyleCnt="0">
        <dgm:presLayoutVars>
          <dgm:dir/>
          <dgm:resizeHandles val="exact"/>
        </dgm:presLayoutVars>
      </dgm:prSet>
      <dgm:spPr/>
    </dgm:pt>
    <dgm:pt modelId="{B642293F-B4F1-4215-857B-E101914ABDA4}" type="pres">
      <dgm:prSet presAssocID="{9DF5916C-B79B-4DC9-B013-026AE3E673B2}" presName="node" presStyleLbl="node1" presStyleIdx="0" presStyleCnt="8">
        <dgm:presLayoutVars>
          <dgm:bulletEnabled val="1"/>
        </dgm:presLayoutVars>
      </dgm:prSet>
      <dgm:spPr/>
    </dgm:pt>
    <dgm:pt modelId="{5C55E90B-3870-4676-9DCF-536854F2A7BD}" type="pres">
      <dgm:prSet presAssocID="{F7AA8AEF-8F10-4A87-B28D-664F21072A12}" presName="sibTrans" presStyleLbl="sibTrans2D1" presStyleIdx="0" presStyleCnt="7"/>
      <dgm:spPr/>
    </dgm:pt>
    <dgm:pt modelId="{61A27C28-A69E-473E-A71C-869B4B091D76}" type="pres">
      <dgm:prSet presAssocID="{F7AA8AEF-8F10-4A87-B28D-664F21072A12}" presName="connectorText" presStyleLbl="sibTrans2D1" presStyleIdx="0" presStyleCnt="7"/>
      <dgm:spPr/>
    </dgm:pt>
    <dgm:pt modelId="{B6993CBC-776C-4D13-9ACC-F2BFF18206C8}" type="pres">
      <dgm:prSet presAssocID="{4271C689-A683-41EC-82C4-045B6901FEE7}" presName="node" presStyleLbl="node1" presStyleIdx="1" presStyleCnt="8">
        <dgm:presLayoutVars>
          <dgm:bulletEnabled val="1"/>
        </dgm:presLayoutVars>
      </dgm:prSet>
      <dgm:spPr/>
    </dgm:pt>
    <dgm:pt modelId="{62D07503-1BE5-4241-89F5-286CD8BE9516}" type="pres">
      <dgm:prSet presAssocID="{F8E86133-7808-42E6-96CC-72D365490126}" presName="sibTrans" presStyleLbl="sibTrans2D1" presStyleIdx="1" presStyleCnt="7"/>
      <dgm:spPr/>
    </dgm:pt>
    <dgm:pt modelId="{8CC0C014-488A-4D2F-A98D-F6C4E39ADB3D}" type="pres">
      <dgm:prSet presAssocID="{F8E86133-7808-42E6-96CC-72D365490126}" presName="connectorText" presStyleLbl="sibTrans2D1" presStyleIdx="1" presStyleCnt="7"/>
      <dgm:spPr/>
    </dgm:pt>
    <dgm:pt modelId="{216E330D-E883-4BF5-B0FE-5F9A7A03A81F}" type="pres">
      <dgm:prSet presAssocID="{FE7AF098-527F-4686-B2C3-9D53E24FD8CA}" presName="node" presStyleLbl="node1" presStyleIdx="2" presStyleCnt="8">
        <dgm:presLayoutVars>
          <dgm:bulletEnabled val="1"/>
        </dgm:presLayoutVars>
      </dgm:prSet>
      <dgm:spPr/>
    </dgm:pt>
    <dgm:pt modelId="{18AB4FD4-904C-43AD-A630-65F4364938CF}" type="pres">
      <dgm:prSet presAssocID="{13C0C108-D82C-467B-821E-25007383D1A9}" presName="sibTrans" presStyleLbl="sibTrans2D1" presStyleIdx="2" presStyleCnt="7"/>
      <dgm:spPr/>
    </dgm:pt>
    <dgm:pt modelId="{A5C4798D-C8DB-472B-AB05-F2562B3596EC}" type="pres">
      <dgm:prSet presAssocID="{13C0C108-D82C-467B-821E-25007383D1A9}" presName="connectorText" presStyleLbl="sibTrans2D1" presStyleIdx="2" presStyleCnt="7"/>
      <dgm:spPr/>
    </dgm:pt>
    <dgm:pt modelId="{A62E7442-1F55-406F-ACD2-B74F73A213E2}" type="pres">
      <dgm:prSet presAssocID="{A8FC954B-2F40-44C1-AB3F-3EEA9C2862DA}" presName="node" presStyleLbl="node1" presStyleIdx="3" presStyleCnt="8">
        <dgm:presLayoutVars>
          <dgm:bulletEnabled val="1"/>
        </dgm:presLayoutVars>
      </dgm:prSet>
      <dgm:spPr/>
    </dgm:pt>
    <dgm:pt modelId="{E6F5F477-EB3A-44BF-BD64-4C3A742B0300}" type="pres">
      <dgm:prSet presAssocID="{F913E9E4-E76C-4611-88BA-1F9C56F21143}" presName="sibTrans" presStyleLbl="sibTrans2D1" presStyleIdx="3" presStyleCnt="7"/>
      <dgm:spPr/>
    </dgm:pt>
    <dgm:pt modelId="{FF04E844-A029-4CA3-ACD3-F43CA4A905A2}" type="pres">
      <dgm:prSet presAssocID="{F913E9E4-E76C-4611-88BA-1F9C56F21143}" presName="connectorText" presStyleLbl="sibTrans2D1" presStyleIdx="3" presStyleCnt="7"/>
      <dgm:spPr/>
    </dgm:pt>
    <dgm:pt modelId="{F2A7A743-C0CA-40E8-9BD2-8E07EBBC9906}" type="pres">
      <dgm:prSet presAssocID="{C44611C3-C4C1-418A-99E0-8B55D83FA5EA}" presName="node" presStyleLbl="node1" presStyleIdx="4" presStyleCnt="8">
        <dgm:presLayoutVars>
          <dgm:bulletEnabled val="1"/>
        </dgm:presLayoutVars>
      </dgm:prSet>
      <dgm:spPr/>
    </dgm:pt>
    <dgm:pt modelId="{2341E253-8D03-4A57-8353-6C202EEF75AA}" type="pres">
      <dgm:prSet presAssocID="{F0C5B6E1-CFCB-4536-B622-32B4A308DAA0}" presName="sibTrans" presStyleLbl="sibTrans2D1" presStyleIdx="4" presStyleCnt="7"/>
      <dgm:spPr/>
    </dgm:pt>
    <dgm:pt modelId="{02C60EAC-66C3-448E-8D56-0EF3248AA9DB}" type="pres">
      <dgm:prSet presAssocID="{F0C5B6E1-CFCB-4536-B622-32B4A308DAA0}" presName="connectorText" presStyleLbl="sibTrans2D1" presStyleIdx="4" presStyleCnt="7"/>
      <dgm:spPr/>
    </dgm:pt>
    <dgm:pt modelId="{E782F99C-A982-4F5B-9C07-571019CAD1C4}" type="pres">
      <dgm:prSet presAssocID="{2A482AAA-1E2F-44D6-B9B3-F02509DB6496}" presName="node" presStyleLbl="node1" presStyleIdx="5" presStyleCnt="8">
        <dgm:presLayoutVars>
          <dgm:bulletEnabled val="1"/>
        </dgm:presLayoutVars>
      </dgm:prSet>
      <dgm:spPr/>
    </dgm:pt>
    <dgm:pt modelId="{033771A7-A592-41B3-84E1-79E3FEEE9C56}" type="pres">
      <dgm:prSet presAssocID="{9707C910-D5D8-4444-BFEC-7D8D3A3FA837}" presName="sibTrans" presStyleLbl="sibTrans2D1" presStyleIdx="5" presStyleCnt="7"/>
      <dgm:spPr/>
    </dgm:pt>
    <dgm:pt modelId="{325E6B52-1071-4392-B5B1-D64854A98F98}" type="pres">
      <dgm:prSet presAssocID="{9707C910-D5D8-4444-BFEC-7D8D3A3FA837}" presName="connectorText" presStyleLbl="sibTrans2D1" presStyleIdx="5" presStyleCnt="7"/>
      <dgm:spPr/>
    </dgm:pt>
    <dgm:pt modelId="{4E1BD1D7-7452-4E73-8EE3-BA8C737F611C}" type="pres">
      <dgm:prSet presAssocID="{EA5B8DD5-5E23-441F-A59A-03D7F334AE98}" presName="node" presStyleLbl="node1" presStyleIdx="6" presStyleCnt="8">
        <dgm:presLayoutVars>
          <dgm:bulletEnabled val="1"/>
        </dgm:presLayoutVars>
      </dgm:prSet>
      <dgm:spPr/>
    </dgm:pt>
    <dgm:pt modelId="{B63CA25F-FB3C-40FB-8FF9-B4C04DFC054A}" type="pres">
      <dgm:prSet presAssocID="{47DD5542-926F-4386-8020-163FEEAA4191}" presName="sibTrans" presStyleLbl="sibTrans2D1" presStyleIdx="6" presStyleCnt="7"/>
      <dgm:spPr/>
    </dgm:pt>
    <dgm:pt modelId="{7E6F4EBF-A827-4914-8EB2-96D0A6581C5D}" type="pres">
      <dgm:prSet presAssocID="{47DD5542-926F-4386-8020-163FEEAA4191}" presName="connectorText" presStyleLbl="sibTrans2D1" presStyleIdx="6" presStyleCnt="7"/>
      <dgm:spPr/>
    </dgm:pt>
    <dgm:pt modelId="{B8ADE863-0457-40DF-921F-A348505F7D1B}" type="pres">
      <dgm:prSet presAssocID="{A24F295D-A0FE-4C61-B061-0A37D9B7EACC}" presName="node" presStyleLbl="node1" presStyleIdx="7" presStyleCnt="8">
        <dgm:presLayoutVars>
          <dgm:bulletEnabled val="1"/>
        </dgm:presLayoutVars>
      </dgm:prSet>
      <dgm:spPr/>
    </dgm:pt>
  </dgm:ptLst>
  <dgm:cxnLst>
    <dgm:cxn modelId="{7888E703-7C7E-454E-A065-D2EAF4FD43F1}" type="presOf" srcId="{0AAD6E2B-C68F-4F1A-9812-920237ED0DD7}" destId="{C402D924-98FD-4A0C-8FE0-DDEEB28887F8}" srcOrd="0" destOrd="0" presId="urn:microsoft.com/office/officeart/2005/8/layout/process5"/>
    <dgm:cxn modelId="{D12CB418-E009-4DF1-930E-978A9EC110BB}" type="presOf" srcId="{F0C5B6E1-CFCB-4536-B622-32B4A308DAA0}" destId="{02C60EAC-66C3-448E-8D56-0EF3248AA9DB}" srcOrd="1" destOrd="0" presId="urn:microsoft.com/office/officeart/2005/8/layout/process5"/>
    <dgm:cxn modelId="{80E9061D-0831-4FB2-A0A2-B81184320C9F}" type="presOf" srcId="{9707C910-D5D8-4444-BFEC-7D8D3A3FA837}" destId="{325E6B52-1071-4392-B5B1-D64854A98F98}" srcOrd="1" destOrd="0" presId="urn:microsoft.com/office/officeart/2005/8/layout/process5"/>
    <dgm:cxn modelId="{4B8AD91D-B9C0-467B-A1CE-800E9349A24E}" type="presOf" srcId="{F8E86133-7808-42E6-96CC-72D365490126}" destId="{8CC0C014-488A-4D2F-A98D-F6C4E39ADB3D}" srcOrd="1" destOrd="0" presId="urn:microsoft.com/office/officeart/2005/8/layout/process5"/>
    <dgm:cxn modelId="{F6D1C81E-6619-486E-9049-4891EF81DD7F}" type="presOf" srcId="{13C0C108-D82C-467B-821E-25007383D1A9}" destId="{A5C4798D-C8DB-472B-AB05-F2562B3596EC}" srcOrd="1" destOrd="0" presId="urn:microsoft.com/office/officeart/2005/8/layout/process5"/>
    <dgm:cxn modelId="{5D08D825-1A66-4F19-80FA-E53D9DF4B493}" type="presOf" srcId="{47DD5542-926F-4386-8020-163FEEAA4191}" destId="{B63CA25F-FB3C-40FB-8FF9-B4C04DFC054A}" srcOrd="0" destOrd="0" presId="urn:microsoft.com/office/officeart/2005/8/layout/process5"/>
    <dgm:cxn modelId="{EF0DF837-6CE8-4821-BA3C-D0F20145921E}" srcId="{0AAD6E2B-C68F-4F1A-9812-920237ED0DD7}" destId="{FE7AF098-527F-4686-B2C3-9D53E24FD8CA}" srcOrd="2" destOrd="0" parTransId="{A9EE45B7-946C-4B8A-ABF3-DF4F2EE596D4}" sibTransId="{13C0C108-D82C-467B-821E-25007383D1A9}"/>
    <dgm:cxn modelId="{3FD0996B-FC4B-46A8-95DE-E4FBEF797270}" type="presOf" srcId="{F7AA8AEF-8F10-4A87-B28D-664F21072A12}" destId="{5C55E90B-3870-4676-9DCF-536854F2A7BD}" srcOrd="0" destOrd="0" presId="urn:microsoft.com/office/officeart/2005/8/layout/process5"/>
    <dgm:cxn modelId="{EA42E74B-B25B-47FD-A259-FAA2FD6D2732}" type="presOf" srcId="{C44611C3-C4C1-418A-99E0-8B55D83FA5EA}" destId="{F2A7A743-C0CA-40E8-9BD2-8E07EBBC9906}" srcOrd="0" destOrd="0" presId="urn:microsoft.com/office/officeart/2005/8/layout/process5"/>
    <dgm:cxn modelId="{C7ECA66E-3F4E-4C20-8CB3-F298858DF2D8}" srcId="{0AAD6E2B-C68F-4F1A-9812-920237ED0DD7}" destId="{A24F295D-A0FE-4C61-B061-0A37D9B7EACC}" srcOrd="7" destOrd="0" parTransId="{09CA5C05-6F1C-488E-A96F-D4337E3E8B48}" sibTransId="{F05552F1-3D67-43E7-B447-FA2AEDAD43D1}"/>
    <dgm:cxn modelId="{EC0F3252-6B27-4329-8443-ECC9D8BBB61A}" type="presOf" srcId="{4271C689-A683-41EC-82C4-045B6901FEE7}" destId="{B6993CBC-776C-4D13-9ACC-F2BFF18206C8}" srcOrd="0" destOrd="0" presId="urn:microsoft.com/office/officeart/2005/8/layout/process5"/>
    <dgm:cxn modelId="{CB58B872-5ED9-4BFF-90B6-FAE66EE65C7C}" type="presOf" srcId="{EA5B8DD5-5E23-441F-A59A-03D7F334AE98}" destId="{4E1BD1D7-7452-4E73-8EE3-BA8C737F611C}" srcOrd="0" destOrd="0" presId="urn:microsoft.com/office/officeart/2005/8/layout/process5"/>
    <dgm:cxn modelId="{0D804859-BF14-4B67-BE96-D5A742637C98}" type="presOf" srcId="{13C0C108-D82C-467B-821E-25007383D1A9}" destId="{18AB4FD4-904C-43AD-A630-65F4364938CF}" srcOrd="0" destOrd="0" presId="urn:microsoft.com/office/officeart/2005/8/layout/process5"/>
    <dgm:cxn modelId="{2C4C2B7C-3E80-4B9B-AE23-4B32BA36B5FA}" type="presOf" srcId="{F8E86133-7808-42E6-96CC-72D365490126}" destId="{62D07503-1BE5-4241-89F5-286CD8BE9516}" srcOrd="0" destOrd="0" presId="urn:microsoft.com/office/officeart/2005/8/layout/process5"/>
    <dgm:cxn modelId="{073B5081-0526-4DE8-BEFE-23BC3D137566}" type="presOf" srcId="{2A482AAA-1E2F-44D6-B9B3-F02509DB6496}" destId="{E782F99C-A982-4F5B-9C07-571019CAD1C4}" srcOrd="0" destOrd="0" presId="urn:microsoft.com/office/officeart/2005/8/layout/process5"/>
    <dgm:cxn modelId="{F828DE8E-FF0A-4DE4-B841-50D16A2687E0}" srcId="{0AAD6E2B-C68F-4F1A-9812-920237ED0DD7}" destId="{9DF5916C-B79B-4DC9-B013-026AE3E673B2}" srcOrd="0" destOrd="0" parTransId="{FA18AEAD-FF72-4372-98D9-52FD26033914}" sibTransId="{F7AA8AEF-8F10-4A87-B28D-664F21072A12}"/>
    <dgm:cxn modelId="{14687F97-5C44-4F31-B6FF-1CCBE4E0AF61}" type="presOf" srcId="{47DD5542-926F-4386-8020-163FEEAA4191}" destId="{7E6F4EBF-A827-4914-8EB2-96D0A6581C5D}" srcOrd="1" destOrd="0" presId="urn:microsoft.com/office/officeart/2005/8/layout/process5"/>
    <dgm:cxn modelId="{16D6DF9E-F1DD-4776-AE26-DA16116E3618}" type="presOf" srcId="{F0C5B6E1-CFCB-4536-B622-32B4A308DAA0}" destId="{2341E253-8D03-4A57-8353-6C202EEF75AA}" srcOrd="0" destOrd="0" presId="urn:microsoft.com/office/officeart/2005/8/layout/process5"/>
    <dgm:cxn modelId="{DD7802A9-01B9-4C33-8C84-D4C2F4CC2DFC}" type="presOf" srcId="{F913E9E4-E76C-4611-88BA-1F9C56F21143}" destId="{FF04E844-A029-4CA3-ACD3-F43CA4A905A2}" srcOrd="1" destOrd="0" presId="urn:microsoft.com/office/officeart/2005/8/layout/process5"/>
    <dgm:cxn modelId="{825713B0-97CE-4F85-9FF1-E0D60BF5AB63}" srcId="{0AAD6E2B-C68F-4F1A-9812-920237ED0DD7}" destId="{A8FC954B-2F40-44C1-AB3F-3EEA9C2862DA}" srcOrd="3" destOrd="0" parTransId="{484BB4A6-591C-41C2-9087-5328DE50D140}" sibTransId="{F913E9E4-E76C-4611-88BA-1F9C56F21143}"/>
    <dgm:cxn modelId="{A7F3B6C6-2902-4D49-97D3-8E5F8DB2581A}" type="presOf" srcId="{A24F295D-A0FE-4C61-B061-0A37D9B7EACC}" destId="{B8ADE863-0457-40DF-921F-A348505F7D1B}" srcOrd="0" destOrd="0" presId="urn:microsoft.com/office/officeart/2005/8/layout/process5"/>
    <dgm:cxn modelId="{3D02C0D1-0C72-4C74-8368-538F7C12D39F}" srcId="{0AAD6E2B-C68F-4F1A-9812-920237ED0DD7}" destId="{EA5B8DD5-5E23-441F-A59A-03D7F334AE98}" srcOrd="6" destOrd="0" parTransId="{ADCD9B45-3B7A-420A-B153-55293890D45F}" sibTransId="{47DD5542-926F-4386-8020-163FEEAA4191}"/>
    <dgm:cxn modelId="{E088E8D1-7B56-4838-BB08-6F97667FB1E2}" type="presOf" srcId="{A8FC954B-2F40-44C1-AB3F-3EEA9C2862DA}" destId="{A62E7442-1F55-406F-ACD2-B74F73A213E2}" srcOrd="0" destOrd="0" presId="urn:microsoft.com/office/officeart/2005/8/layout/process5"/>
    <dgm:cxn modelId="{576FBFD5-6208-4B91-A3AD-2B1CEA35735F}" srcId="{0AAD6E2B-C68F-4F1A-9812-920237ED0DD7}" destId="{2A482AAA-1E2F-44D6-B9B3-F02509DB6496}" srcOrd="5" destOrd="0" parTransId="{049FF77C-F0CC-4E57-8319-5A86603BF5B8}" sibTransId="{9707C910-D5D8-4444-BFEC-7D8D3A3FA837}"/>
    <dgm:cxn modelId="{1CBC35DD-3EB8-4020-AB15-F85085D3BCB2}" type="presOf" srcId="{9707C910-D5D8-4444-BFEC-7D8D3A3FA837}" destId="{033771A7-A592-41B3-84E1-79E3FEEE9C56}" srcOrd="0" destOrd="0" presId="urn:microsoft.com/office/officeart/2005/8/layout/process5"/>
    <dgm:cxn modelId="{C403E3E1-2050-42DC-988F-518803AC08EE}" srcId="{0AAD6E2B-C68F-4F1A-9812-920237ED0DD7}" destId="{4271C689-A683-41EC-82C4-045B6901FEE7}" srcOrd="1" destOrd="0" parTransId="{7B68BCCA-D2A1-45C7-BC88-CA307DBCC180}" sibTransId="{F8E86133-7808-42E6-96CC-72D365490126}"/>
    <dgm:cxn modelId="{A66254E2-6FCD-4B05-A23C-B2BE14B063D2}" srcId="{0AAD6E2B-C68F-4F1A-9812-920237ED0DD7}" destId="{C44611C3-C4C1-418A-99E0-8B55D83FA5EA}" srcOrd="4" destOrd="0" parTransId="{ED09FBAD-9FC1-4E2D-BB4C-E5CC1A804907}" sibTransId="{F0C5B6E1-CFCB-4536-B622-32B4A308DAA0}"/>
    <dgm:cxn modelId="{8245D4E5-62EB-4399-99FF-056BADCF1801}" type="presOf" srcId="{F7AA8AEF-8F10-4A87-B28D-664F21072A12}" destId="{61A27C28-A69E-473E-A71C-869B4B091D76}" srcOrd="1" destOrd="0" presId="urn:microsoft.com/office/officeart/2005/8/layout/process5"/>
    <dgm:cxn modelId="{358D53ED-20FA-4513-B62D-F12E8C9F6931}" type="presOf" srcId="{FE7AF098-527F-4686-B2C3-9D53E24FD8CA}" destId="{216E330D-E883-4BF5-B0FE-5F9A7A03A81F}" srcOrd="0" destOrd="0" presId="urn:microsoft.com/office/officeart/2005/8/layout/process5"/>
    <dgm:cxn modelId="{D916F6FA-0EC2-481B-AF64-16B6691A709D}" type="presOf" srcId="{F913E9E4-E76C-4611-88BA-1F9C56F21143}" destId="{E6F5F477-EB3A-44BF-BD64-4C3A742B0300}" srcOrd="0" destOrd="0" presId="urn:microsoft.com/office/officeart/2005/8/layout/process5"/>
    <dgm:cxn modelId="{08EDFDFC-9ADA-4225-ADA0-2776AF669C30}" type="presOf" srcId="{9DF5916C-B79B-4DC9-B013-026AE3E673B2}" destId="{B642293F-B4F1-4215-857B-E101914ABDA4}" srcOrd="0" destOrd="0" presId="urn:microsoft.com/office/officeart/2005/8/layout/process5"/>
    <dgm:cxn modelId="{206EDF67-8A0B-44D5-9489-863A93D6E8C7}" type="presParOf" srcId="{C402D924-98FD-4A0C-8FE0-DDEEB28887F8}" destId="{B642293F-B4F1-4215-857B-E101914ABDA4}" srcOrd="0" destOrd="0" presId="urn:microsoft.com/office/officeart/2005/8/layout/process5"/>
    <dgm:cxn modelId="{7ACBFC83-BD74-43F5-B2EE-B4B24EA43234}" type="presParOf" srcId="{C402D924-98FD-4A0C-8FE0-DDEEB28887F8}" destId="{5C55E90B-3870-4676-9DCF-536854F2A7BD}" srcOrd="1" destOrd="0" presId="urn:microsoft.com/office/officeart/2005/8/layout/process5"/>
    <dgm:cxn modelId="{53C31275-92B8-4A53-B0FA-BE26F14614B7}" type="presParOf" srcId="{5C55E90B-3870-4676-9DCF-536854F2A7BD}" destId="{61A27C28-A69E-473E-A71C-869B4B091D76}" srcOrd="0" destOrd="0" presId="urn:microsoft.com/office/officeart/2005/8/layout/process5"/>
    <dgm:cxn modelId="{B25A1A88-537E-4654-820C-007395981B76}" type="presParOf" srcId="{C402D924-98FD-4A0C-8FE0-DDEEB28887F8}" destId="{B6993CBC-776C-4D13-9ACC-F2BFF18206C8}" srcOrd="2" destOrd="0" presId="urn:microsoft.com/office/officeart/2005/8/layout/process5"/>
    <dgm:cxn modelId="{BD9BA34B-ABFC-4C5C-93F0-0A0AC0A8FFFD}" type="presParOf" srcId="{C402D924-98FD-4A0C-8FE0-DDEEB28887F8}" destId="{62D07503-1BE5-4241-89F5-286CD8BE9516}" srcOrd="3" destOrd="0" presId="urn:microsoft.com/office/officeart/2005/8/layout/process5"/>
    <dgm:cxn modelId="{ECB8B553-7639-45F1-BD08-D573F87D8DD9}" type="presParOf" srcId="{62D07503-1BE5-4241-89F5-286CD8BE9516}" destId="{8CC0C014-488A-4D2F-A98D-F6C4E39ADB3D}" srcOrd="0" destOrd="0" presId="urn:microsoft.com/office/officeart/2005/8/layout/process5"/>
    <dgm:cxn modelId="{F7BE4312-B6B7-413F-8F84-CA22D41C6CD1}" type="presParOf" srcId="{C402D924-98FD-4A0C-8FE0-DDEEB28887F8}" destId="{216E330D-E883-4BF5-B0FE-5F9A7A03A81F}" srcOrd="4" destOrd="0" presId="urn:microsoft.com/office/officeart/2005/8/layout/process5"/>
    <dgm:cxn modelId="{E3C0E61E-922D-41EE-AE96-F1471E27E4ED}" type="presParOf" srcId="{C402D924-98FD-4A0C-8FE0-DDEEB28887F8}" destId="{18AB4FD4-904C-43AD-A630-65F4364938CF}" srcOrd="5" destOrd="0" presId="urn:microsoft.com/office/officeart/2005/8/layout/process5"/>
    <dgm:cxn modelId="{391144B5-51D8-402E-870E-8B67D3620A90}" type="presParOf" srcId="{18AB4FD4-904C-43AD-A630-65F4364938CF}" destId="{A5C4798D-C8DB-472B-AB05-F2562B3596EC}" srcOrd="0" destOrd="0" presId="urn:microsoft.com/office/officeart/2005/8/layout/process5"/>
    <dgm:cxn modelId="{AD98DFBE-7FD4-4596-B415-52D8315D005F}" type="presParOf" srcId="{C402D924-98FD-4A0C-8FE0-DDEEB28887F8}" destId="{A62E7442-1F55-406F-ACD2-B74F73A213E2}" srcOrd="6" destOrd="0" presId="urn:microsoft.com/office/officeart/2005/8/layout/process5"/>
    <dgm:cxn modelId="{0AD735B8-7396-42E5-BBA9-4C69794FEE00}" type="presParOf" srcId="{C402D924-98FD-4A0C-8FE0-DDEEB28887F8}" destId="{E6F5F477-EB3A-44BF-BD64-4C3A742B0300}" srcOrd="7" destOrd="0" presId="urn:microsoft.com/office/officeart/2005/8/layout/process5"/>
    <dgm:cxn modelId="{3969FD90-2D73-4005-86A4-9EE6D2AC03CF}" type="presParOf" srcId="{E6F5F477-EB3A-44BF-BD64-4C3A742B0300}" destId="{FF04E844-A029-4CA3-ACD3-F43CA4A905A2}" srcOrd="0" destOrd="0" presId="urn:microsoft.com/office/officeart/2005/8/layout/process5"/>
    <dgm:cxn modelId="{9A0EFE38-2C37-4242-813B-8923F02D42E2}" type="presParOf" srcId="{C402D924-98FD-4A0C-8FE0-DDEEB28887F8}" destId="{F2A7A743-C0CA-40E8-9BD2-8E07EBBC9906}" srcOrd="8" destOrd="0" presId="urn:microsoft.com/office/officeart/2005/8/layout/process5"/>
    <dgm:cxn modelId="{4C39FC98-EF9C-4759-B39D-4C74D87E62E0}" type="presParOf" srcId="{C402D924-98FD-4A0C-8FE0-DDEEB28887F8}" destId="{2341E253-8D03-4A57-8353-6C202EEF75AA}" srcOrd="9" destOrd="0" presId="urn:microsoft.com/office/officeart/2005/8/layout/process5"/>
    <dgm:cxn modelId="{1258EF34-0978-492C-9D19-E926287C196F}" type="presParOf" srcId="{2341E253-8D03-4A57-8353-6C202EEF75AA}" destId="{02C60EAC-66C3-448E-8D56-0EF3248AA9DB}" srcOrd="0" destOrd="0" presId="urn:microsoft.com/office/officeart/2005/8/layout/process5"/>
    <dgm:cxn modelId="{1B7E33A3-AF82-4F91-90FD-8F13E21EAA09}" type="presParOf" srcId="{C402D924-98FD-4A0C-8FE0-DDEEB28887F8}" destId="{E782F99C-A982-4F5B-9C07-571019CAD1C4}" srcOrd="10" destOrd="0" presId="urn:microsoft.com/office/officeart/2005/8/layout/process5"/>
    <dgm:cxn modelId="{77285B53-0EAE-47E0-BA73-A77CE285933B}" type="presParOf" srcId="{C402D924-98FD-4A0C-8FE0-DDEEB28887F8}" destId="{033771A7-A592-41B3-84E1-79E3FEEE9C56}" srcOrd="11" destOrd="0" presId="urn:microsoft.com/office/officeart/2005/8/layout/process5"/>
    <dgm:cxn modelId="{DF3C58F7-D3BD-4B64-ADEA-139831C86B3E}" type="presParOf" srcId="{033771A7-A592-41B3-84E1-79E3FEEE9C56}" destId="{325E6B52-1071-4392-B5B1-D64854A98F98}" srcOrd="0" destOrd="0" presId="urn:microsoft.com/office/officeart/2005/8/layout/process5"/>
    <dgm:cxn modelId="{869D51B4-C056-4862-B76C-BB3015552FAC}" type="presParOf" srcId="{C402D924-98FD-4A0C-8FE0-DDEEB28887F8}" destId="{4E1BD1D7-7452-4E73-8EE3-BA8C737F611C}" srcOrd="12" destOrd="0" presId="urn:microsoft.com/office/officeart/2005/8/layout/process5"/>
    <dgm:cxn modelId="{B654CE92-CEA6-45A8-B34C-B638F673C727}" type="presParOf" srcId="{C402D924-98FD-4A0C-8FE0-DDEEB28887F8}" destId="{B63CA25F-FB3C-40FB-8FF9-B4C04DFC054A}" srcOrd="13" destOrd="0" presId="urn:microsoft.com/office/officeart/2005/8/layout/process5"/>
    <dgm:cxn modelId="{D63807ED-BD2D-4891-9101-A76CA8BDADC4}" type="presParOf" srcId="{B63CA25F-FB3C-40FB-8FF9-B4C04DFC054A}" destId="{7E6F4EBF-A827-4914-8EB2-96D0A6581C5D}" srcOrd="0" destOrd="0" presId="urn:microsoft.com/office/officeart/2005/8/layout/process5"/>
    <dgm:cxn modelId="{052AD446-F475-4EAB-87AF-1F3C4BF515AE}" type="presParOf" srcId="{C402D924-98FD-4A0C-8FE0-DDEEB28887F8}" destId="{B8ADE863-0457-40DF-921F-A348505F7D1B}" srcOrd="14" destOrd="0" presId="urn:microsoft.com/office/officeart/2005/8/layout/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642293F-B4F1-4215-857B-E101914ABDA4}">
      <dsp:nvSpPr>
        <dsp:cNvPr id="0" name=""/>
        <dsp:cNvSpPr/>
      </dsp:nvSpPr>
      <dsp:spPr>
        <a:xfrm>
          <a:off x="534555" y="891"/>
          <a:ext cx="1741811" cy="1045086"/>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zh-CN" altLang="en-US" sz="1800" kern="1200" dirty="0"/>
            <a:t>分组完成工作页理论部分</a:t>
          </a:r>
        </a:p>
      </dsp:txBody>
      <dsp:txXfrm>
        <a:off x="565165" y="31501"/>
        <a:ext cx="1680591" cy="983866"/>
      </dsp:txXfrm>
    </dsp:sp>
    <dsp:sp modelId="{5C55E90B-3870-4676-9DCF-536854F2A7BD}">
      <dsp:nvSpPr>
        <dsp:cNvPr id="0" name=""/>
        <dsp:cNvSpPr/>
      </dsp:nvSpPr>
      <dsp:spPr>
        <a:xfrm>
          <a:off x="2429646" y="307450"/>
          <a:ext cx="369263" cy="431969"/>
        </a:xfrm>
        <a:prstGeom prst="righ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zh-CN" altLang="en-US" sz="1500" kern="1200"/>
        </a:p>
      </dsp:txBody>
      <dsp:txXfrm>
        <a:off x="2429646" y="393844"/>
        <a:ext cx="258484" cy="259181"/>
      </dsp:txXfrm>
    </dsp:sp>
    <dsp:sp modelId="{B6993CBC-776C-4D13-9ACC-F2BFF18206C8}">
      <dsp:nvSpPr>
        <dsp:cNvPr id="0" name=""/>
        <dsp:cNvSpPr/>
      </dsp:nvSpPr>
      <dsp:spPr>
        <a:xfrm>
          <a:off x="2973091" y="891"/>
          <a:ext cx="1741811" cy="1045086"/>
        </a:xfrm>
        <a:prstGeom prst="roundRect">
          <a:avLst>
            <a:gd name="adj" fmla="val 100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zh-CN" altLang="en-US" sz="1800" kern="1200" dirty="0"/>
            <a:t>教师讲解理论内容</a:t>
          </a:r>
        </a:p>
      </dsp:txBody>
      <dsp:txXfrm>
        <a:off x="3003701" y="31501"/>
        <a:ext cx="1680591" cy="983866"/>
      </dsp:txXfrm>
    </dsp:sp>
    <dsp:sp modelId="{62D07503-1BE5-4241-89F5-286CD8BE9516}">
      <dsp:nvSpPr>
        <dsp:cNvPr id="0" name=""/>
        <dsp:cNvSpPr/>
      </dsp:nvSpPr>
      <dsp:spPr>
        <a:xfrm>
          <a:off x="4868181" y="307450"/>
          <a:ext cx="369263" cy="431969"/>
        </a:xfrm>
        <a:prstGeom prst="righ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zh-CN" altLang="en-US" sz="1500" kern="1200"/>
        </a:p>
      </dsp:txBody>
      <dsp:txXfrm>
        <a:off x="4868181" y="393844"/>
        <a:ext cx="258484" cy="259181"/>
      </dsp:txXfrm>
    </dsp:sp>
    <dsp:sp modelId="{216E330D-E883-4BF5-B0FE-5F9A7A03A81F}">
      <dsp:nvSpPr>
        <dsp:cNvPr id="0" name=""/>
        <dsp:cNvSpPr/>
      </dsp:nvSpPr>
      <dsp:spPr>
        <a:xfrm>
          <a:off x="5411627" y="891"/>
          <a:ext cx="1741811" cy="1045086"/>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zh-CN" altLang="en-US" sz="1800" kern="1200" dirty="0"/>
            <a:t>老师分配实做任务</a:t>
          </a:r>
        </a:p>
      </dsp:txBody>
      <dsp:txXfrm>
        <a:off x="5442237" y="31501"/>
        <a:ext cx="1680591" cy="983866"/>
      </dsp:txXfrm>
    </dsp:sp>
    <dsp:sp modelId="{18AB4FD4-904C-43AD-A630-65F4364938CF}">
      <dsp:nvSpPr>
        <dsp:cNvPr id="0" name=""/>
        <dsp:cNvSpPr/>
      </dsp:nvSpPr>
      <dsp:spPr>
        <a:xfrm rot="5400000">
          <a:off x="6097900" y="1167904"/>
          <a:ext cx="369263" cy="431969"/>
        </a:xfrm>
        <a:prstGeom prst="rightArrow">
          <a:avLst>
            <a:gd name="adj1" fmla="val 600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zh-CN" altLang="en-US" sz="1500" kern="1200"/>
        </a:p>
      </dsp:txBody>
      <dsp:txXfrm rot="-5400000">
        <a:off x="6152942" y="1199257"/>
        <a:ext cx="259181" cy="258484"/>
      </dsp:txXfrm>
    </dsp:sp>
    <dsp:sp modelId="{A62E7442-1F55-406F-ACD2-B74F73A213E2}">
      <dsp:nvSpPr>
        <dsp:cNvPr id="0" name=""/>
        <dsp:cNvSpPr/>
      </dsp:nvSpPr>
      <dsp:spPr>
        <a:xfrm>
          <a:off x="5411627" y="1742702"/>
          <a:ext cx="1741811" cy="1045086"/>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zh-CN" altLang="en-US" sz="1800" kern="1200" dirty="0"/>
            <a:t>老师指导协助学生完成实做工作页</a:t>
          </a:r>
        </a:p>
      </dsp:txBody>
      <dsp:txXfrm>
        <a:off x="5442237" y="1773312"/>
        <a:ext cx="1680591" cy="983866"/>
      </dsp:txXfrm>
    </dsp:sp>
    <dsp:sp modelId="{E6F5F477-EB3A-44BF-BD64-4C3A742B0300}">
      <dsp:nvSpPr>
        <dsp:cNvPr id="0" name=""/>
        <dsp:cNvSpPr/>
      </dsp:nvSpPr>
      <dsp:spPr>
        <a:xfrm rot="10800000">
          <a:off x="4889083" y="2049261"/>
          <a:ext cx="369263" cy="431969"/>
        </a:xfrm>
        <a:prstGeom prs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zh-CN" altLang="en-US" sz="1500" kern="1200"/>
        </a:p>
      </dsp:txBody>
      <dsp:txXfrm rot="10800000">
        <a:off x="4999862" y="2135655"/>
        <a:ext cx="258484" cy="259181"/>
      </dsp:txXfrm>
    </dsp:sp>
    <dsp:sp modelId="{F2A7A743-C0CA-40E8-9BD2-8E07EBBC9906}">
      <dsp:nvSpPr>
        <dsp:cNvPr id="0" name=""/>
        <dsp:cNvSpPr/>
      </dsp:nvSpPr>
      <dsp:spPr>
        <a:xfrm>
          <a:off x="2973091" y="1742702"/>
          <a:ext cx="1741811" cy="1045086"/>
        </a:xfrm>
        <a:prstGeom prst="roundRect">
          <a:avLst>
            <a:gd name="adj" fmla="val 10000"/>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zh-CN" altLang="en-US" sz="1800" kern="1200" dirty="0"/>
            <a:t>老师讲解工作页</a:t>
          </a:r>
        </a:p>
      </dsp:txBody>
      <dsp:txXfrm>
        <a:off x="3003701" y="1773312"/>
        <a:ext cx="1680591" cy="983866"/>
      </dsp:txXfrm>
    </dsp:sp>
    <dsp:sp modelId="{2341E253-8D03-4A57-8353-6C202EEF75AA}">
      <dsp:nvSpPr>
        <dsp:cNvPr id="0" name=""/>
        <dsp:cNvSpPr/>
      </dsp:nvSpPr>
      <dsp:spPr>
        <a:xfrm rot="10800000">
          <a:off x="2450548" y="2049261"/>
          <a:ext cx="369263" cy="431969"/>
        </a:xfrm>
        <a:prstGeom prst="rightArrow">
          <a:avLst>
            <a:gd name="adj1" fmla="val 60000"/>
            <a:gd name="adj2" fmla="val 50000"/>
          </a:avLst>
        </a:prstGeom>
        <a:solidFill>
          <a:schemeClr val="accent6">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zh-CN" altLang="en-US" sz="1500" kern="1200"/>
        </a:p>
      </dsp:txBody>
      <dsp:txXfrm rot="10800000">
        <a:off x="2561327" y="2135655"/>
        <a:ext cx="258484" cy="259181"/>
      </dsp:txXfrm>
    </dsp:sp>
    <dsp:sp modelId="{E782F99C-A982-4F5B-9C07-571019CAD1C4}">
      <dsp:nvSpPr>
        <dsp:cNvPr id="0" name=""/>
        <dsp:cNvSpPr/>
      </dsp:nvSpPr>
      <dsp:spPr>
        <a:xfrm>
          <a:off x="534555" y="1742702"/>
          <a:ext cx="1741811" cy="1045086"/>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zh-CN" altLang="en-US" sz="1800" kern="1200" dirty="0"/>
            <a:t>学生自行完成技能考核</a:t>
          </a:r>
        </a:p>
      </dsp:txBody>
      <dsp:txXfrm>
        <a:off x="565165" y="1773312"/>
        <a:ext cx="1680591" cy="983866"/>
      </dsp:txXfrm>
    </dsp:sp>
    <dsp:sp modelId="{033771A7-A592-41B3-84E1-79E3FEEE9C56}">
      <dsp:nvSpPr>
        <dsp:cNvPr id="0" name=""/>
        <dsp:cNvSpPr/>
      </dsp:nvSpPr>
      <dsp:spPr>
        <a:xfrm rot="5400000">
          <a:off x="1220829" y="2909716"/>
          <a:ext cx="369263" cy="431969"/>
        </a:xfrm>
        <a:prstGeom prst="righ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zh-CN" altLang="en-US" sz="1500" kern="1200"/>
        </a:p>
      </dsp:txBody>
      <dsp:txXfrm rot="-5400000">
        <a:off x="1275871" y="2941069"/>
        <a:ext cx="259181" cy="258484"/>
      </dsp:txXfrm>
    </dsp:sp>
    <dsp:sp modelId="{4E1BD1D7-7452-4E73-8EE3-BA8C737F611C}">
      <dsp:nvSpPr>
        <dsp:cNvPr id="0" name=""/>
        <dsp:cNvSpPr/>
      </dsp:nvSpPr>
      <dsp:spPr>
        <a:xfrm>
          <a:off x="534555" y="3484513"/>
          <a:ext cx="1741811" cy="1045086"/>
        </a:xfrm>
        <a:prstGeom prst="roundRect">
          <a:avLst>
            <a:gd name="adj" fmla="val 100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zh-CN" altLang="en-US" sz="1800" kern="1200" dirty="0"/>
            <a:t>老师总结评价</a:t>
          </a:r>
        </a:p>
      </dsp:txBody>
      <dsp:txXfrm>
        <a:off x="565165" y="3515123"/>
        <a:ext cx="1680591" cy="983866"/>
      </dsp:txXfrm>
    </dsp:sp>
    <dsp:sp modelId="{B63CA25F-FB3C-40FB-8FF9-B4C04DFC054A}">
      <dsp:nvSpPr>
        <dsp:cNvPr id="0" name=""/>
        <dsp:cNvSpPr/>
      </dsp:nvSpPr>
      <dsp:spPr>
        <a:xfrm>
          <a:off x="2429646" y="3791072"/>
          <a:ext cx="369263" cy="431969"/>
        </a:xfrm>
        <a:prstGeom prst="righ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zh-CN" altLang="en-US" sz="1500" kern="1200"/>
        </a:p>
      </dsp:txBody>
      <dsp:txXfrm>
        <a:off x="2429646" y="3877466"/>
        <a:ext cx="258484" cy="259181"/>
      </dsp:txXfrm>
    </dsp:sp>
    <dsp:sp modelId="{B8ADE863-0457-40DF-921F-A348505F7D1B}">
      <dsp:nvSpPr>
        <dsp:cNvPr id="0" name=""/>
        <dsp:cNvSpPr/>
      </dsp:nvSpPr>
      <dsp:spPr>
        <a:xfrm>
          <a:off x="2973091" y="3484513"/>
          <a:ext cx="1741811" cy="1045086"/>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zh-CN" altLang="en-US" sz="1800" kern="1200" dirty="0"/>
            <a:t>完成知识点和技能点</a:t>
          </a:r>
        </a:p>
      </dsp:txBody>
      <dsp:txXfrm>
        <a:off x="3003701" y="3515123"/>
        <a:ext cx="1680591" cy="983866"/>
      </dsp:txXfrm>
    </dsp:sp>
  </dsp:spTree>
</dsp:drawing>
</file>

<file path=ppt/diagrams/layout1.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内页">
    <p:spTree>
      <p:nvGrpSpPr>
        <p:cNvPr id="1" name=""/>
        <p:cNvGrpSpPr/>
        <p:nvPr/>
      </p:nvGrpSpPr>
      <p:grpSpPr>
        <a:xfrm>
          <a:off x="0" y="0"/>
          <a:ext cx="0" cy="0"/>
          <a:chOff x="0" y="0"/>
          <a:chExt cx="0" cy="0"/>
        </a:xfrm>
      </p:grpSpPr>
      <p:pic>
        <p:nvPicPr>
          <p:cNvPr id="12" name="图片 1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107" y="0"/>
            <a:ext cx="12192000" cy="6858000"/>
          </a:xfrm>
          <a:prstGeom prst="rect">
            <a:avLst/>
          </a:prstGeom>
        </p:spPr>
      </p:pic>
      <p:cxnSp>
        <p:nvCxnSpPr>
          <p:cNvPr id="6" name="直接连接符 5"/>
          <p:cNvCxnSpPr>
            <a:cxnSpLocks/>
          </p:cNvCxnSpPr>
          <p:nvPr userDrawn="1"/>
        </p:nvCxnSpPr>
        <p:spPr>
          <a:xfrm>
            <a:off x="0" y="708148"/>
            <a:ext cx="12190234"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pic>
        <p:nvPicPr>
          <p:cNvPr id="5" name="图片 4">
            <a:extLst>
              <a:ext uri="{FF2B5EF4-FFF2-40B4-BE49-F238E27FC236}">
                <a16:creationId xmlns:a16="http://schemas.microsoft.com/office/drawing/2014/main" id="{4BAEC082-27E9-449F-B784-A91DE4D45036}"/>
              </a:ext>
            </a:extLst>
          </p:cNvPr>
          <p:cNvPicPr>
            <a:picLocks noChangeAspect="1"/>
          </p:cNvPicPr>
          <p:nvPr userDrawn="1"/>
        </p:nvPicPr>
        <p:blipFill>
          <a:blip r:embed="rId3">
            <a:alphaModFix/>
          </a:blip>
          <a:stretch>
            <a:fillRect/>
          </a:stretch>
        </p:blipFill>
        <p:spPr>
          <a:xfrm>
            <a:off x="8922850" y="32538"/>
            <a:ext cx="3273491" cy="675610"/>
          </a:xfrm>
          <a:prstGeom prst="rect">
            <a:avLst/>
          </a:prstGeom>
          <a:solidFill>
            <a:srgbClr val="F3F3F4"/>
          </a:solidFill>
        </p:spPr>
      </p:pic>
      <p:sp>
        <p:nvSpPr>
          <p:cNvPr id="7" name="文本框 6">
            <a:extLst>
              <a:ext uri="{FF2B5EF4-FFF2-40B4-BE49-F238E27FC236}">
                <a16:creationId xmlns:a16="http://schemas.microsoft.com/office/drawing/2014/main" id="{E426FC56-BFA8-45D7-95C0-740D80159D82}"/>
              </a:ext>
            </a:extLst>
          </p:cNvPr>
          <p:cNvSpPr txBox="1"/>
          <p:nvPr userDrawn="1"/>
        </p:nvSpPr>
        <p:spPr>
          <a:xfrm>
            <a:off x="174259" y="139510"/>
            <a:ext cx="6189784" cy="461665"/>
          </a:xfrm>
          <a:prstGeom prst="rect">
            <a:avLst/>
          </a:prstGeom>
          <a:noFill/>
        </p:spPr>
        <p:txBody>
          <a:bodyPr wrap="square">
            <a:spAutoFit/>
          </a:bodyPr>
          <a:lstStyle/>
          <a:p>
            <a:r>
              <a:rPr lang="zh-CN" altLang="en-US" sz="2400" dirty="0">
                <a:latin typeface="方正黑体_GBK" panose="03000509000000000000" pitchFamily="65" charset="-122"/>
                <a:ea typeface="方正黑体_GBK" panose="03000509000000000000" pitchFamily="65" charset="-122"/>
              </a:rPr>
              <a:t>学习单元三  整车扭矩控制系统检修</a:t>
            </a:r>
          </a:p>
        </p:txBody>
      </p:sp>
    </p:spTree>
    <p:extLst>
      <p:ext uri="{BB962C8B-B14F-4D97-AF65-F5344CB8AC3E}">
        <p14:creationId xmlns:p14="http://schemas.microsoft.com/office/powerpoint/2010/main" val="33353986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B324C34-19C7-4E5C-88E6-142002EABB5F}"/>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C00C25D7-88AD-4EA1-919E-C0F54C701C34}"/>
              </a:ext>
            </a:extLst>
          </p:cNvPr>
          <p:cNvSpPr>
            <a:spLocks noGrp="1"/>
          </p:cNvSpPr>
          <p:nvPr>
            <p:ph type="dt" sz="half" idx="10"/>
          </p:nvPr>
        </p:nvSpPr>
        <p:spPr/>
        <p:txBody>
          <a:bodyPr/>
          <a:lstStyle/>
          <a:p>
            <a:fld id="{1E05286F-21BB-4AB4-961F-35FA1AB38DE7}" type="datetimeFigureOut">
              <a:rPr lang="zh-CN" altLang="en-US" smtClean="0"/>
              <a:t>2025/9/5</a:t>
            </a:fld>
            <a:endParaRPr lang="zh-CN" altLang="en-US"/>
          </a:p>
        </p:txBody>
      </p:sp>
      <p:sp>
        <p:nvSpPr>
          <p:cNvPr id="4" name="页脚占位符 3">
            <a:extLst>
              <a:ext uri="{FF2B5EF4-FFF2-40B4-BE49-F238E27FC236}">
                <a16:creationId xmlns:a16="http://schemas.microsoft.com/office/drawing/2014/main" id="{74AD7D76-CFFD-4FA7-A390-1C857466E3AD}"/>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00640613-BF81-4711-9303-BBA95DF9E3CA}"/>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8481311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1E31C5DA-9312-4DCD-91D1-9D48895AD950}"/>
              </a:ext>
            </a:extLst>
          </p:cNvPr>
          <p:cNvSpPr>
            <a:spLocks noGrp="1"/>
          </p:cNvSpPr>
          <p:nvPr>
            <p:ph type="dt" sz="half" idx="10"/>
          </p:nvPr>
        </p:nvSpPr>
        <p:spPr/>
        <p:txBody>
          <a:bodyPr/>
          <a:lstStyle/>
          <a:p>
            <a:fld id="{1E05286F-21BB-4AB4-961F-35FA1AB38DE7}" type="datetimeFigureOut">
              <a:rPr lang="zh-CN" altLang="en-US" smtClean="0"/>
              <a:t>2025/9/5</a:t>
            </a:fld>
            <a:endParaRPr lang="zh-CN" altLang="en-US"/>
          </a:p>
        </p:txBody>
      </p:sp>
      <p:sp>
        <p:nvSpPr>
          <p:cNvPr id="3" name="页脚占位符 2">
            <a:extLst>
              <a:ext uri="{FF2B5EF4-FFF2-40B4-BE49-F238E27FC236}">
                <a16:creationId xmlns:a16="http://schemas.microsoft.com/office/drawing/2014/main" id="{E932081B-801D-4A6B-B536-FC0B7870676F}"/>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71D59616-6655-4670-942F-3941B01B32A7}"/>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29959707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2399A06-EC86-48F4-A31A-8C98A08BD853}"/>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7F07A100-7387-4061-8955-2A747B80AD2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id="{193654D1-6835-4E87-84F5-876073FD3C0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3268E0F7-90DF-427F-BF66-49B64340FF9E}"/>
              </a:ext>
            </a:extLst>
          </p:cNvPr>
          <p:cNvSpPr>
            <a:spLocks noGrp="1"/>
          </p:cNvSpPr>
          <p:nvPr>
            <p:ph type="dt" sz="half" idx="10"/>
          </p:nvPr>
        </p:nvSpPr>
        <p:spPr/>
        <p:txBody>
          <a:bodyPr/>
          <a:lstStyle/>
          <a:p>
            <a:fld id="{1E05286F-21BB-4AB4-961F-35FA1AB38DE7}" type="datetimeFigureOut">
              <a:rPr lang="zh-CN" altLang="en-US" smtClean="0"/>
              <a:t>2025/9/5</a:t>
            </a:fld>
            <a:endParaRPr lang="zh-CN" altLang="en-US"/>
          </a:p>
        </p:txBody>
      </p:sp>
      <p:sp>
        <p:nvSpPr>
          <p:cNvPr id="6" name="页脚占位符 5">
            <a:extLst>
              <a:ext uri="{FF2B5EF4-FFF2-40B4-BE49-F238E27FC236}">
                <a16:creationId xmlns:a16="http://schemas.microsoft.com/office/drawing/2014/main" id="{0328896B-D48E-4A10-8D4C-9B75A7514F65}"/>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F9ECB1C5-AF13-41BE-9169-5187E8976E1A}"/>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37453124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F1B785E-AF4C-4E79-AD05-573D73069B94}"/>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4D9DD350-7192-4F16-B599-0636206F88D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772D8CA4-5F56-4588-92A1-D82520CCB78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396F2943-7F5C-45D4-AFE6-74282ADF124C}"/>
              </a:ext>
            </a:extLst>
          </p:cNvPr>
          <p:cNvSpPr>
            <a:spLocks noGrp="1"/>
          </p:cNvSpPr>
          <p:nvPr>
            <p:ph type="dt" sz="half" idx="10"/>
          </p:nvPr>
        </p:nvSpPr>
        <p:spPr/>
        <p:txBody>
          <a:bodyPr/>
          <a:lstStyle/>
          <a:p>
            <a:fld id="{1E05286F-21BB-4AB4-961F-35FA1AB38DE7}" type="datetimeFigureOut">
              <a:rPr lang="zh-CN" altLang="en-US" smtClean="0"/>
              <a:t>2025/9/5</a:t>
            </a:fld>
            <a:endParaRPr lang="zh-CN" altLang="en-US"/>
          </a:p>
        </p:txBody>
      </p:sp>
      <p:sp>
        <p:nvSpPr>
          <p:cNvPr id="6" name="页脚占位符 5">
            <a:extLst>
              <a:ext uri="{FF2B5EF4-FFF2-40B4-BE49-F238E27FC236}">
                <a16:creationId xmlns:a16="http://schemas.microsoft.com/office/drawing/2014/main" id="{EAD617E1-309C-4474-9CA9-4C5F7EA37AD8}"/>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9B93E82C-88C9-42BC-AB4B-B3782007DCDC}"/>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17464018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016C414-4E38-4B7F-9986-97D3E1E1D3B2}"/>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1551BC05-4CEB-4E87-9D25-F3457F3334D1}"/>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1753B2C3-F59A-4D76-BE1E-94B48CFC4836}"/>
              </a:ext>
            </a:extLst>
          </p:cNvPr>
          <p:cNvSpPr>
            <a:spLocks noGrp="1"/>
          </p:cNvSpPr>
          <p:nvPr>
            <p:ph type="dt" sz="half" idx="10"/>
          </p:nvPr>
        </p:nvSpPr>
        <p:spPr/>
        <p:txBody>
          <a:bodyPr/>
          <a:lstStyle/>
          <a:p>
            <a:fld id="{1E05286F-21BB-4AB4-961F-35FA1AB38DE7}" type="datetimeFigureOut">
              <a:rPr lang="zh-CN" altLang="en-US" smtClean="0"/>
              <a:t>2025/9/5</a:t>
            </a:fld>
            <a:endParaRPr lang="zh-CN" altLang="en-US"/>
          </a:p>
        </p:txBody>
      </p:sp>
      <p:sp>
        <p:nvSpPr>
          <p:cNvPr id="5" name="页脚占位符 4">
            <a:extLst>
              <a:ext uri="{FF2B5EF4-FFF2-40B4-BE49-F238E27FC236}">
                <a16:creationId xmlns:a16="http://schemas.microsoft.com/office/drawing/2014/main" id="{93D0A476-E6C1-4023-9733-13F737C609C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AB5D34A5-2EBC-4B41-8391-D8E21B2C40C7}"/>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142267214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0FDE6F04-CEE8-4A4F-A152-E2BF4AD924C0}"/>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D20FB339-D911-4E27-8A11-740F4157B882}"/>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25422238-2DD2-4AE1-86FF-A1A229DB3CAC}"/>
              </a:ext>
            </a:extLst>
          </p:cNvPr>
          <p:cNvSpPr>
            <a:spLocks noGrp="1"/>
          </p:cNvSpPr>
          <p:nvPr>
            <p:ph type="dt" sz="half" idx="10"/>
          </p:nvPr>
        </p:nvSpPr>
        <p:spPr/>
        <p:txBody>
          <a:bodyPr/>
          <a:lstStyle/>
          <a:p>
            <a:fld id="{1E05286F-21BB-4AB4-961F-35FA1AB38DE7}" type="datetimeFigureOut">
              <a:rPr lang="zh-CN" altLang="en-US" smtClean="0"/>
              <a:t>2025/9/5</a:t>
            </a:fld>
            <a:endParaRPr lang="zh-CN" altLang="en-US"/>
          </a:p>
        </p:txBody>
      </p:sp>
      <p:sp>
        <p:nvSpPr>
          <p:cNvPr id="5" name="页脚占位符 4">
            <a:extLst>
              <a:ext uri="{FF2B5EF4-FFF2-40B4-BE49-F238E27FC236}">
                <a16:creationId xmlns:a16="http://schemas.microsoft.com/office/drawing/2014/main" id="{9BC2582F-DF8A-4FCA-9D78-FE8D3622CC3F}"/>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B7F5A9F4-9FFD-47A1-BE95-AF18AA521BC4}"/>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23149671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封面">
    <p:spTree>
      <p:nvGrpSpPr>
        <p:cNvPr id="1" name=""/>
        <p:cNvGrpSpPr/>
        <p:nvPr/>
      </p:nvGrpSpPr>
      <p:grpSpPr>
        <a:xfrm>
          <a:off x="0" y="0"/>
          <a:ext cx="0" cy="0"/>
          <a:chOff x="0" y="0"/>
          <a:chExt cx="0" cy="0"/>
        </a:xfrm>
      </p:grpSpPr>
      <p:pic>
        <p:nvPicPr>
          <p:cNvPr id="8" name="图片 7"/>
          <p:cNvPicPr>
            <a:picLocks noChangeAspect="1"/>
          </p:cNvPicPr>
          <p:nvPr userDrawn="1"/>
        </p:nvPicPr>
        <p:blipFill rotWithShape="1">
          <a:blip r:embed="rId2">
            <a:extLst>
              <a:ext uri="{28A0092B-C50C-407E-A947-70E740481C1C}">
                <a14:useLocalDpi xmlns:a14="http://schemas.microsoft.com/office/drawing/2010/main" val="0"/>
              </a:ext>
            </a:extLst>
          </a:blip>
          <a:srcRect b="20817"/>
          <a:stretch>
            <a:fillRect/>
          </a:stretch>
        </p:blipFill>
        <p:spPr>
          <a:xfrm>
            <a:off x="0" y="0"/>
            <a:ext cx="12192000" cy="5430397"/>
          </a:xfrm>
          <a:prstGeom prst="rect">
            <a:avLst/>
          </a:prstGeom>
        </p:spPr>
      </p:pic>
      <p:pic>
        <p:nvPicPr>
          <p:cNvPr id="3" name="图片 2">
            <a:extLst>
              <a:ext uri="{FF2B5EF4-FFF2-40B4-BE49-F238E27FC236}">
                <a16:creationId xmlns:a16="http://schemas.microsoft.com/office/drawing/2014/main" id="{86C9D6D9-53FD-47F9-95A8-055ABAB5DA02}"/>
              </a:ext>
            </a:extLst>
          </p:cNvPr>
          <p:cNvPicPr>
            <a:picLocks noChangeAspect="1"/>
          </p:cNvPicPr>
          <p:nvPr userDrawn="1"/>
        </p:nvPicPr>
        <p:blipFill>
          <a:blip r:embed="rId3">
            <a:alphaModFix/>
          </a:blip>
          <a:stretch>
            <a:fillRect/>
          </a:stretch>
        </p:blipFill>
        <p:spPr>
          <a:xfrm>
            <a:off x="7122534" y="5162550"/>
            <a:ext cx="3876675" cy="800100"/>
          </a:xfrm>
          <a:prstGeom prst="rect">
            <a:avLst/>
          </a:prstGeom>
          <a:solidFill>
            <a:srgbClr val="F3F3F4"/>
          </a:solidFill>
        </p:spPr>
      </p:pic>
    </p:spTree>
    <p:extLst>
      <p:ext uri="{BB962C8B-B14F-4D97-AF65-F5344CB8AC3E}">
        <p14:creationId xmlns:p14="http://schemas.microsoft.com/office/powerpoint/2010/main" val="28405460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封面">
    <p:spTree>
      <p:nvGrpSpPr>
        <p:cNvPr id="1" name=""/>
        <p:cNvGrpSpPr/>
        <p:nvPr/>
      </p:nvGrpSpPr>
      <p:grpSpPr>
        <a:xfrm>
          <a:off x="0" y="0"/>
          <a:ext cx="0" cy="0"/>
          <a:chOff x="0" y="0"/>
          <a:chExt cx="0" cy="0"/>
        </a:xfrm>
      </p:grpSpPr>
      <p:pic>
        <p:nvPicPr>
          <p:cNvPr id="8" name="图片 7"/>
          <p:cNvPicPr>
            <a:picLocks noChangeAspect="1"/>
          </p:cNvPicPr>
          <p:nvPr userDrawn="1"/>
        </p:nvPicPr>
        <p:blipFill rotWithShape="1">
          <a:blip r:embed="rId2">
            <a:extLst>
              <a:ext uri="{28A0092B-C50C-407E-A947-70E740481C1C}">
                <a14:useLocalDpi xmlns:a14="http://schemas.microsoft.com/office/drawing/2010/main" val="0"/>
              </a:ext>
            </a:extLst>
          </a:blip>
          <a:srcRect b="20817"/>
          <a:stretch>
            <a:fillRect/>
          </a:stretch>
        </p:blipFill>
        <p:spPr>
          <a:xfrm>
            <a:off x="0" y="0"/>
            <a:ext cx="12192000" cy="5430397"/>
          </a:xfrm>
          <a:prstGeom prst="rect">
            <a:avLst/>
          </a:prstGeom>
        </p:spPr>
      </p:pic>
      <p:pic>
        <p:nvPicPr>
          <p:cNvPr id="4" name="Picture 12" descr="中英文横排组合最终稿">
            <a:extLst>
              <a:ext uri="{FF2B5EF4-FFF2-40B4-BE49-F238E27FC236}">
                <a16:creationId xmlns:a16="http://schemas.microsoft.com/office/drawing/2014/main" id="{A0973862-C623-44D2-9A65-58B4D4706E76}"/>
              </a:ext>
            </a:extLst>
          </p:cNvPr>
          <p:cNvPicPr>
            <a:picLocks noChangeAspect="1" noChangeArrowheads="1"/>
          </p:cNvPicPr>
          <p:nvPr userDrawn="1"/>
        </p:nvPicPr>
        <p:blipFill>
          <a:blip r:embed="rId3">
            <a:clrChange>
              <a:clrFrom>
                <a:srgbClr val="FFFFFF"/>
              </a:clrFrom>
              <a:clrTo>
                <a:srgbClr val="FFFFFF">
                  <a:alpha val="0"/>
                </a:srgbClr>
              </a:clrTo>
            </a:clrChange>
          </a:blip>
          <a:srcRect/>
          <a:stretch>
            <a:fillRect/>
          </a:stretch>
        </p:blipFill>
        <p:spPr bwMode="auto">
          <a:xfrm>
            <a:off x="6811297" y="5275698"/>
            <a:ext cx="4866834" cy="712222"/>
          </a:xfrm>
          <a:prstGeom prst="rect">
            <a:avLst/>
          </a:prstGeom>
          <a:noFill/>
          <a:ln w="9525">
            <a:noFill/>
            <a:miter lim="800000"/>
            <a:headEnd/>
            <a:tailEnd/>
          </a:ln>
        </p:spPr>
      </p:pic>
    </p:spTree>
    <p:extLst>
      <p:ext uri="{BB962C8B-B14F-4D97-AF65-F5344CB8AC3E}">
        <p14:creationId xmlns:p14="http://schemas.microsoft.com/office/powerpoint/2010/main" val="26553784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F123851-17AC-47FD-B6E6-711CA7E1F782}"/>
              </a:ext>
            </a:extLst>
          </p:cNvPr>
          <p:cNvSpPr>
            <a:spLocks noGrp="1"/>
          </p:cNvSpPr>
          <p:nvPr>
            <p:ph type="title"/>
          </p:nvPr>
        </p:nvSpPr>
        <p:spPr/>
        <p:txBody>
          <a:bodyPr/>
          <a:lstStyle/>
          <a:p>
            <a:r>
              <a:rPr lang="zh-CN" altLang="en-US" dirty="0"/>
              <a:t>单击此处编辑母版标题样式</a:t>
            </a:r>
          </a:p>
        </p:txBody>
      </p:sp>
      <p:sp>
        <p:nvSpPr>
          <p:cNvPr id="3" name="日期占位符 2">
            <a:extLst>
              <a:ext uri="{FF2B5EF4-FFF2-40B4-BE49-F238E27FC236}">
                <a16:creationId xmlns:a16="http://schemas.microsoft.com/office/drawing/2014/main" id="{352B7ECF-86AF-4A03-94AF-F9492CA779B7}"/>
              </a:ext>
            </a:extLst>
          </p:cNvPr>
          <p:cNvSpPr>
            <a:spLocks noGrp="1"/>
          </p:cNvSpPr>
          <p:nvPr>
            <p:ph type="dt" sz="half" idx="10"/>
          </p:nvPr>
        </p:nvSpPr>
        <p:spPr/>
        <p:txBody>
          <a:bodyPr/>
          <a:lstStyle/>
          <a:p>
            <a:fld id="{1E05286F-21BB-4AB4-961F-35FA1AB38DE7}" type="datetimeFigureOut">
              <a:rPr lang="zh-CN" altLang="en-US" smtClean="0"/>
              <a:t>2025/9/5</a:t>
            </a:fld>
            <a:endParaRPr lang="zh-CN" altLang="en-US"/>
          </a:p>
        </p:txBody>
      </p:sp>
      <p:sp>
        <p:nvSpPr>
          <p:cNvPr id="4" name="页脚占位符 3">
            <a:extLst>
              <a:ext uri="{FF2B5EF4-FFF2-40B4-BE49-F238E27FC236}">
                <a16:creationId xmlns:a16="http://schemas.microsoft.com/office/drawing/2014/main" id="{0589B26D-E9F8-4248-94E1-A25701B43913}"/>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C9973F84-F78C-4D9B-B1F8-F64450ABF748}"/>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2505242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F41341C-AF68-4F1C-86D9-1DE8494155EC}"/>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A139AC5E-30DD-4006-89C0-5FEAF6E5EDA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id="{DD37D2A5-E7CC-4307-AFD8-396DAF8191BF}"/>
              </a:ext>
            </a:extLst>
          </p:cNvPr>
          <p:cNvSpPr>
            <a:spLocks noGrp="1"/>
          </p:cNvSpPr>
          <p:nvPr>
            <p:ph type="dt" sz="half" idx="10"/>
          </p:nvPr>
        </p:nvSpPr>
        <p:spPr/>
        <p:txBody>
          <a:bodyPr/>
          <a:lstStyle/>
          <a:p>
            <a:fld id="{1E05286F-21BB-4AB4-961F-35FA1AB38DE7}" type="datetimeFigureOut">
              <a:rPr lang="zh-CN" altLang="en-US" smtClean="0"/>
              <a:t>2025/9/5</a:t>
            </a:fld>
            <a:endParaRPr lang="zh-CN" altLang="en-US"/>
          </a:p>
        </p:txBody>
      </p:sp>
      <p:sp>
        <p:nvSpPr>
          <p:cNvPr id="5" name="页脚占位符 4">
            <a:extLst>
              <a:ext uri="{FF2B5EF4-FFF2-40B4-BE49-F238E27FC236}">
                <a16:creationId xmlns:a16="http://schemas.microsoft.com/office/drawing/2014/main" id="{9088440D-CE80-4EA1-A477-050964B6C764}"/>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1884BF42-00BD-4425-9BF1-17423FC64255}"/>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39940346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8BC9CCF-EC9F-438E-AA8D-21AFF5DAB9D5}"/>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78C11548-BE73-44D2-B35B-73515193E87D}"/>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7330C281-09E9-4F00-99AF-1E4CA19F61C7}"/>
              </a:ext>
            </a:extLst>
          </p:cNvPr>
          <p:cNvSpPr>
            <a:spLocks noGrp="1"/>
          </p:cNvSpPr>
          <p:nvPr>
            <p:ph type="dt" sz="half" idx="10"/>
          </p:nvPr>
        </p:nvSpPr>
        <p:spPr/>
        <p:txBody>
          <a:bodyPr/>
          <a:lstStyle/>
          <a:p>
            <a:fld id="{1E05286F-21BB-4AB4-961F-35FA1AB38DE7}" type="datetimeFigureOut">
              <a:rPr lang="zh-CN" altLang="en-US" smtClean="0"/>
              <a:t>2025/9/5</a:t>
            </a:fld>
            <a:endParaRPr lang="zh-CN" altLang="en-US"/>
          </a:p>
        </p:txBody>
      </p:sp>
      <p:sp>
        <p:nvSpPr>
          <p:cNvPr id="5" name="页脚占位符 4">
            <a:extLst>
              <a:ext uri="{FF2B5EF4-FFF2-40B4-BE49-F238E27FC236}">
                <a16:creationId xmlns:a16="http://schemas.microsoft.com/office/drawing/2014/main" id="{9F1E424C-7A68-4344-BC36-C92054956A06}"/>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7F303D1C-E5B5-40AC-AE08-D5687131C8D0}"/>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41982872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471588A-EB6E-44CA-AB6E-9D6658C85D69}"/>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8CA3D34F-8828-47E4-AE71-DC1F354951A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id="{9FC512DC-AFAA-442A-8FB2-AAF6ACA2191A}"/>
              </a:ext>
            </a:extLst>
          </p:cNvPr>
          <p:cNvSpPr>
            <a:spLocks noGrp="1"/>
          </p:cNvSpPr>
          <p:nvPr>
            <p:ph type="dt" sz="half" idx="10"/>
          </p:nvPr>
        </p:nvSpPr>
        <p:spPr/>
        <p:txBody>
          <a:bodyPr/>
          <a:lstStyle/>
          <a:p>
            <a:fld id="{1E05286F-21BB-4AB4-961F-35FA1AB38DE7}" type="datetimeFigureOut">
              <a:rPr lang="zh-CN" altLang="en-US" smtClean="0"/>
              <a:t>2025/9/5</a:t>
            </a:fld>
            <a:endParaRPr lang="zh-CN" altLang="en-US"/>
          </a:p>
        </p:txBody>
      </p:sp>
      <p:sp>
        <p:nvSpPr>
          <p:cNvPr id="5" name="页脚占位符 4">
            <a:extLst>
              <a:ext uri="{FF2B5EF4-FFF2-40B4-BE49-F238E27FC236}">
                <a16:creationId xmlns:a16="http://schemas.microsoft.com/office/drawing/2014/main" id="{932E0715-EC41-4095-8EF8-D997F6C79F9A}"/>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429603EC-FFC1-4FEF-8846-54645605FE65}"/>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29319153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E21875C-7DF6-4B83-A42A-350E6830065C}"/>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F38A3FC2-4252-481C-AA53-DE8028FE1F19}"/>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id="{1613F9B1-E7E3-4B8F-9924-946ECDE0C370}"/>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id="{C6EAF227-70EB-462A-91B8-C19EC9BC303F}"/>
              </a:ext>
            </a:extLst>
          </p:cNvPr>
          <p:cNvSpPr>
            <a:spLocks noGrp="1"/>
          </p:cNvSpPr>
          <p:nvPr>
            <p:ph type="dt" sz="half" idx="10"/>
          </p:nvPr>
        </p:nvSpPr>
        <p:spPr/>
        <p:txBody>
          <a:bodyPr/>
          <a:lstStyle/>
          <a:p>
            <a:fld id="{1E05286F-21BB-4AB4-961F-35FA1AB38DE7}" type="datetimeFigureOut">
              <a:rPr lang="zh-CN" altLang="en-US" smtClean="0"/>
              <a:t>2025/9/5</a:t>
            </a:fld>
            <a:endParaRPr lang="zh-CN" altLang="en-US"/>
          </a:p>
        </p:txBody>
      </p:sp>
      <p:sp>
        <p:nvSpPr>
          <p:cNvPr id="6" name="页脚占位符 5">
            <a:extLst>
              <a:ext uri="{FF2B5EF4-FFF2-40B4-BE49-F238E27FC236}">
                <a16:creationId xmlns:a16="http://schemas.microsoft.com/office/drawing/2014/main" id="{2C93FEFE-5766-466C-A3C1-609537237320}"/>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787122E3-D533-46C7-9990-CE1B7DDA03E0}"/>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15499933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A99AAE5-E6A5-4022-8D44-5AFA86B738FF}"/>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81B6F2FE-25B9-4DE2-8F61-F11C5666373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id="{2508109E-B555-4E13-B68B-1229873B9B4F}"/>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id="{836FE041-9945-48C0-A51A-590BEDD4170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id="{769CCEC1-1C4B-4D90-A077-E07E2A4590E5}"/>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id="{1B71532B-4623-4FD8-8220-6DA05895261F}"/>
              </a:ext>
            </a:extLst>
          </p:cNvPr>
          <p:cNvSpPr>
            <a:spLocks noGrp="1"/>
          </p:cNvSpPr>
          <p:nvPr>
            <p:ph type="dt" sz="half" idx="10"/>
          </p:nvPr>
        </p:nvSpPr>
        <p:spPr/>
        <p:txBody>
          <a:bodyPr/>
          <a:lstStyle/>
          <a:p>
            <a:fld id="{1E05286F-21BB-4AB4-961F-35FA1AB38DE7}" type="datetimeFigureOut">
              <a:rPr lang="zh-CN" altLang="en-US" smtClean="0"/>
              <a:t>2025/9/5</a:t>
            </a:fld>
            <a:endParaRPr lang="zh-CN" altLang="en-US"/>
          </a:p>
        </p:txBody>
      </p:sp>
      <p:sp>
        <p:nvSpPr>
          <p:cNvPr id="8" name="页脚占位符 7">
            <a:extLst>
              <a:ext uri="{FF2B5EF4-FFF2-40B4-BE49-F238E27FC236}">
                <a16:creationId xmlns:a16="http://schemas.microsoft.com/office/drawing/2014/main" id="{D486B4E4-2041-4A8E-B990-2EFFC96EADA5}"/>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91B9079D-AF7E-4213-847A-37F95DBBDBD4}"/>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31241637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1B9B840B-4B63-461B-892C-17F4F7F8484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3" name="文本占位符 2">
            <a:extLst>
              <a:ext uri="{FF2B5EF4-FFF2-40B4-BE49-F238E27FC236}">
                <a16:creationId xmlns:a16="http://schemas.microsoft.com/office/drawing/2014/main" id="{C6DD5996-02CC-49D0-995F-FA4889FA0E5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二级</a:t>
            </a:r>
          </a:p>
          <a:p>
            <a:pPr lvl="2"/>
            <a:r>
              <a:rPr lang="zh-CN" altLang="en-US" dirty="0"/>
              <a:t>三级</a:t>
            </a:r>
          </a:p>
          <a:p>
            <a:pPr lvl="3"/>
            <a:r>
              <a:rPr lang="zh-CN" altLang="en-US" dirty="0"/>
              <a:t>四级</a:t>
            </a:r>
          </a:p>
          <a:p>
            <a:pPr lvl="4"/>
            <a:r>
              <a:rPr lang="zh-CN" altLang="en-US" dirty="0"/>
              <a:t>五级</a:t>
            </a:r>
          </a:p>
        </p:txBody>
      </p:sp>
      <p:sp>
        <p:nvSpPr>
          <p:cNvPr id="4" name="日期占位符 3">
            <a:extLst>
              <a:ext uri="{FF2B5EF4-FFF2-40B4-BE49-F238E27FC236}">
                <a16:creationId xmlns:a16="http://schemas.microsoft.com/office/drawing/2014/main" id="{3BCAB1B8-5276-4A4A-884D-1214E8CA563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05286F-21BB-4AB4-961F-35FA1AB38DE7}" type="datetimeFigureOut">
              <a:rPr lang="zh-CN" altLang="en-US" smtClean="0"/>
              <a:t>2025/9/5</a:t>
            </a:fld>
            <a:endParaRPr lang="zh-CN" altLang="en-US"/>
          </a:p>
        </p:txBody>
      </p:sp>
      <p:sp>
        <p:nvSpPr>
          <p:cNvPr id="5" name="页脚占位符 4">
            <a:extLst>
              <a:ext uri="{FF2B5EF4-FFF2-40B4-BE49-F238E27FC236}">
                <a16:creationId xmlns:a16="http://schemas.microsoft.com/office/drawing/2014/main" id="{9702BD6A-4D56-4872-84C7-CB170F9C7BD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id="{E2F6A671-5436-44D7-ABCE-DA0CBA6DF2B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484687222"/>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1" r:id="rId3"/>
    <p:sldLayoutId id="2147483662" r:id="rId4"/>
    <p:sldLayoutId id="2147483649" r:id="rId5"/>
    <p:sldLayoutId id="2147483650" r:id="rId6"/>
    <p:sldLayoutId id="2147483651" r:id="rId7"/>
    <p:sldLayoutId id="2147483652" r:id="rId8"/>
    <p:sldLayoutId id="2147483653" r:id="rId9"/>
    <p:sldLayoutId id="2147483654" r:id="rId10"/>
    <p:sldLayoutId id="2147483655" r:id="rId11"/>
    <p:sldLayoutId id="2147483656" r:id="rId12"/>
    <p:sldLayoutId id="2147483657" r:id="rId13"/>
    <p:sldLayoutId id="2147483658" r:id="rId14"/>
    <p:sldLayoutId id="2147483659" r:id="rId15"/>
  </p:sldLayoutIdLst>
  <p:txStyles>
    <p:titleStyle>
      <a:lvl1pPr algn="l" defTabSz="914400" rtl="0" eaLnBrk="1" latinLnBrk="0" hangingPunct="1">
        <a:lnSpc>
          <a:spcPct val="90000"/>
        </a:lnSpc>
        <a:spcBef>
          <a:spcPct val="0"/>
        </a:spcBef>
        <a:buNone/>
        <a:defRPr sz="4400" kern="1200">
          <a:solidFill>
            <a:schemeClr val="tx1"/>
          </a:solidFill>
          <a:latin typeface="方正黑体_GBK" panose="03000509000000000000" pitchFamily="65" charset="-122"/>
          <a:ea typeface="方正黑体_GBK" panose="03000509000000000000" pitchFamily="65"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方正黑体_GBK" panose="03000509000000000000" pitchFamily="65" charset="-122"/>
          <a:ea typeface="方正黑体_GBK" panose="03000509000000000000" pitchFamily="65"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方正楷体_GBK" panose="03000509000000000000" pitchFamily="65" charset="-122"/>
          <a:ea typeface="方正楷体_GBK" panose="03000509000000000000" pitchFamily="65"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方正楷体_GBK" panose="03000509000000000000" pitchFamily="65" charset="-122"/>
          <a:ea typeface="方正楷体_GBK" panose="03000509000000000000" pitchFamily="65"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a:extLst>
              <a:ext uri="{FF2B5EF4-FFF2-40B4-BE49-F238E27FC236}">
                <a16:creationId xmlns:a16="http://schemas.microsoft.com/office/drawing/2014/main" id="{3CDECE70-BBAC-48C2-8FD8-07268BC8999B}"/>
              </a:ext>
            </a:extLst>
          </p:cNvPr>
          <p:cNvSpPr>
            <a:spLocks noGrp="1"/>
          </p:cNvSpPr>
          <p:nvPr/>
        </p:nvSpPr>
        <p:spPr>
          <a:xfrm>
            <a:off x="1524000" y="1213571"/>
            <a:ext cx="9144000" cy="238760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方正黑体_GBK" panose="03000509000000000000" pitchFamily="65" charset="-122"/>
                <a:ea typeface="方正黑体_GBK" panose="03000509000000000000" pitchFamily="65" charset="-122"/>
                <a:cs typeface="+mj-cs"/>
              </a:defRPr>
            </a:lvl1pPr>
          </a:lstStyle>
          <a:p>
            <a:pPr>
              <a:lnSpc>
                <a:spcPct val="150000"/>
              </a:lnSpc>
            </a:pPr>
            <a:r>
              <a:rPr lang="zh-CN" altLang="en-US" dirty="0"/>
              <a:t>学习单元三</a:t>
            </a:r>
            <a:endParaRPr lang="en-US" altLang="zh-CN" dirty="0"/>
          </a:p>
          <a:p>
            <a:pPr>
              <a:lnSpc>
                <a:spcPct val="150000"/>
              </a:lnSpc>
            </a:pPr>
            <a:r>
              <a:rPr lang="zh-CN" altLang="en-US" dirty="0"/>
              <a:t>整车扭矩控制系统检修</a:t>
            </a:r>
          </a:p>
        </p:txBody>
      </p:sp>
      <p:sp>
        <p:nvSpPr>
          <p:cNvPr id="5" name="副标题 2">
            <a:extLst>
              <a:ext uri="{FF2B5EF4-FFF2-40B4-BE49-F238E27FC236}">
                <a16:creationId xmlns:a16="http://schemas.microsoft.com/office/drawing/2014/main" id="{FDA26CED-1AC0-4A40-9A1D-DA10E751B9D8}"/>
              </a:ext>
            </a:extLst>
          </p:cNvPr>
          <p:cNvSpPr>
            <a:spLocks noGrp="1"/>
          </p:cNvSpPr>
          <p:nvPr/>
        </p:nvSpPr>
        <p:spPr>
          <a:xfrm>
            <a:off x="1524000" y="3988667"/>
            <a:ext cx="9144000" cy="165576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方正黑体_GBK" panose="03000509000000000000" pitchFamily="65" charset="-122"/>
                <a:ea typeface="方正黑体_GBK" panose="03000509000000000000" pitchFamily="65"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方正楷体_GBK" panose="03000509000000000000" pitchFamily="65" charset="-122"/>
                <a:ea typeface="方正楷体_GBK" panose="03000509000000000000" pitchFamily="65"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方正楷体_GBK" panose="03000509000000000000" pitchFamily="65" charset="-122"/>
                <a:ea typeface="方正楷体_GBK" panose="03000509000000000000" pitchFamily="65"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dirty="0"/>
              <a:t>学习任务一 车辆静态</a:t>
            </a:r>
            <a:r>
              <a:rPr lang="en-US" altLang="zh-CN" dirty="0"/>
              <a:t>PDI</a:t>
            </a:r>
            <a:r>
              <a:rPr lang="zh-CN" altLang="en-US" dirty="0"/>
              <a:t>检测</a:t>
            </a:r>
          </a:p>
        </p:txBody>
      </p:sp>
    </p:spTree>
    <p:extLst>
      <p:ext uri="{BB962C8B-B14F-4D97-AF65-F5344CB8AC3E}">
        <p14:creationId xmlns:p14="http://schemas.microsoft.com/office/powerpoint/2010/main" val="41272542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学习任务一 车辆静态</a:t>
            </a:r>
            <a:r>
              <a:rPr lang="en-US" altLang="zh-CN" sz="2800" dirty="0">
                <a:latin typeface="方正黑体_GBK" panose="03000509000000000000" pitchFamily="65" charset="-122"/>
                <a:ea typeface="方正黑体_GBK" panose="03000509000000000000" pitchFamily="65" charset="-122"/>
              </a:rPr>
              <a:t>PDI</a:t>
            </a:r>
            <a:r>
              <a:rPr lang="zh-CN" altLang="en-US" sz="2800" dirty="0">
                <a:latin typeface="方正黑体_GBK" panose="03000509000000000000" pitchFamily="65" charset="-122"/>
                <a:ea typeface="方正黑体_GBK" panose="03000509000000000000" pitchFamily="65" charset="-122"/>
              </a:rPr>
              <a:t>检测</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70" y="1811317"/>
            <a:ext cx="4855698" cy="2440733"/>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二、车辆静态</a:t>
            </a:r>
            <a:r>
              <a:rPr lang="en-US" altLang="zh-CN" sz="2400" dirty="0">
                <a:latin typeface="方正黑体_GBK" panose="03000509000000000000" pitchFamily="65" charset="-122"/>
                <a:ea typeface="方正黑体_GBK" panose="03000509000000000000" pitchFamily="65" charset="-122"/>
              </a:rPr>
              <a:t>PDI</a:t>
            </a:r>
            <a:r>
              <a:rPr lang="zh-CN" altLang="en-US" sz="2400" dirty="0">
                <a:latin typeface="方正黑体_GBK" panose="03000509000000000000" pitchFamily="65" charset="-122"/>
                <a:ea typeface="方正黑体_GBK" panose="03000509000000000000" pitchFamily="65" charset="-122"/>
              </a:rPr>
              <a:t>检测的内容</a:t>
            </a:r>
            <a:endParaRPr lang="en-US" altLang="zh-CN" sz="2400" dirty="0">
              <a:latin typeface="方正黑体_GBK" panose="03000509000000000000" pitchFamily="65" charset="-122"/>
              <a:ea typeface="方正黑体_GBK" panose="03000509000000000000" pitchFamily="65" charset="-122"/>
            </a:endParaRPr>
          </a:p>
          <a:p>
            <a:pPr>
              <a:lnSpc>
                <a:spcPct val="150000"/>
              </a:lnSpc>
            </a:pPr>
            <a:r>
              <a:rPr lang="en-US" altLang="zh-CN" sz="2000" dirty="0">
                <a:latin typeface="方正楷体_GBK" panose="03000509000000000000" pitchFamily="65" charset="-122"/>
                <a:ea typeface="方正楷体_GBK" panose="03000509000000000000" pitchFamily="65" charset="-122"/>
              </a:rPr>
              <a:t>2.</a:t>
            </a:r>
            <a:r>
              <a:rPr lang="zh-CN" altLang="en-US" sz="2000" dirty="0">
                <a:latin typeface="方正楷体_GBK" panose="03000509000000000000" pitchFamily="65" charset="-122"/>
                <a:ea typeface="方正楷体_GBK" panose="03000509000000000000" pitchFamily="65" charset="-122"/>
              </a:rPr>
              <a:t>中控信息娱乐系统功能测试</a:t>
            </a:r>
            <a:endParaRPr lang="en-US" altLang="zh-CN" sz="2000" dirty="0">
              <a:latin typeface="方正楷体_GBK" panose="03000509000000000000" pitchFamily="65" charset="-122"/>
              <a:ea typeface="方正楷体_GBK" panose="03000509000000000000" pitchFamily="65" charset="-122"/>
            </a:endParaRPr>
          </a:p>
          <a:p>
            <a:pPr>
              <a:lnSpc>
                <a:spcPct val="150000"/>
              </a:lnSpc>
            </a:pPr>
            <a:r>
              <a:rPr lang="zh-CN" altLang="en-US" sz="2000" dirty="0">
                <a:latin typeface="方正楷体_GBK" panose="03000509000000000000" pitchFamily="65" charset="-122"/>
                <a:ea typeface="方正楷体_GBK" panose="03000509000000000000" pitchFamily="65" charset="-122"/>
              </a:rPr>
              <a:t>中控信息、娱乐系统的主要功能有收音机功能、蓝牙功能、机屏互联功能及能量流指示功能。</a:t>
            </a:r>
          </a:p>
        </p:txBody>
      </p:sp>
      <p:pic>
        <p:nvPicPr>
          <p:cNvPr id="5" name="图片 4">
            <a:extLst>
              <a:ext uri="{FF2B5EF4-FFF2-40B4-BE49-F238E27FC236}">
                <a16:creationId xmlns:a16="http://schemas.microsoft.com/office/drawing/2014/main" id="{9111F9C1-7DBE-4247-A425-97CDB58B555B}"/>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5500468" y="2264899"/>
            <a:ext cx="5955040" cy="4017515"/>
          </a:xfrm>
          <a:prstGeom prst="rect">
            <a:avLst/>
          </a:prstGeom>
        </p:spPr>
      </p:pic>
    </p:spTree>
    <p:extLst>
      <p:ext uri="{BB962C8B-B14F-4D97-AF65-F5344CB8AC3E}">
        <p14:creationId xmlns:p14="http://schemas.microsoft.com/office/powerpoint/2010/main" val="20995724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学习任务一 车辆静态</a:t>
            </a:r>
            <a:r>
              <a:rPr lang="en-US" altLang="zh-CN" sz="2800" dirty="0">
                <a:latin typeface="方正黑体_GBK" panose="03000509000000000000" pitchFamily="65" charset="-122"/>
                <a:ea typeface="方正黑体_GBK" panose="03000509000000000000" pitchFamily="65" charset="-122"/>
              </a:rPr>
              <a:t>PDI</a:t>
            </a:r>
            <a:r>
              <a:rPr lang="zh-CN" altLang="en-US" sz="2800" dirty="0">
                <a:latin typeface="方正黑体_GBK" panose="03000509000000000000" pitchFamily="65" charset="-122"/>
                <a:ea typeface="方正黑体_GBK" panose="03000509000000000000" pitchFamily="65" charset="-122"/>
              </a:rPr>
              <a:t>检测</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70" y="1811317"/>
            <a:ext cx="9329224" cy="2440733"/>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二、车辆静态</a:t>
            </a:r>
            <a:r>
              <a:rPr lang="en-US" altLang="zh-CN" sz="2400" dirty="0">
                <a:latin typeface="方正黑体_GBK" panose="03000509000000000000" pitchFamily="65" charset="-122"/>
                <a:ea typeface="方正黑体_GBK" panose="03000509000000000000" pitchFamily="65" charset="-122"/>
              </a:rPr>
              <a:t>PDI</a:t>
            </a:r>
            <a:r>
              <a:rPr lang="zh-CN" altLang="en-US" sz="2400" dirty="0">
                <a:latin typeface="方正黑体_GBK" panose="03000509000000000000" pitchFamily="65" charset="-122"/>
                <a:ea typeface="方正黑体_GBK" panose="03000509000000000000" pitchFamily="65" charset="-122"/>
              </a:rPr>
              <a:t>检测的内容</a:t>
            </a:r>
            <a:endParaRPr lang="en-US" altLang="zh-CN" sz="2400" dirty="0">
              <a:latin typeface="方正黑体_GBK" panose="03000509000000000000" pitchFamily="65" charset="-122"/>
              <a:ea typeface="方正黑体_GBK" panose="03000509000000000000" pitchFamily="65" charset="-122"/>
            </a:endParaRPr>
          </a:p>
          <a:p>
            <a:pPr>
              <a:lnSpc>
                <a:spcPct val="150000"/>
              </a:lnSpc>
            </a:pPr>
            <a:r>
              <a:rPr lang="en-US" altLang="zh-CN" sz="2000" dirty="0">
                <a:latin typeface="方正楷体_GBK" panose="03000509000000000000" pitchFamily="65" charset="-122"/>
                <a:ea typeface="方正楷体_GBK" panose="03000509000000000000" pitchFamily="65" charset="-122"/>
              </a:rPr>
              <a:t>3.</a:t>
            </a:r>
            <a:r>
              <a:rPr lang="zh-CN" altLang="en-US" sz="2000" dirty="0">
                <a:latin typeface="方正楷体_GBK" panose="03000509000000000000" pitchFamily="65" charset="-122"/>
                <a:ea typeface="方正楷体_GBK" panose="03000509000000000000" pitchFamily="65" charset="-122"/>
              </a:rPr>
              <a:t>辅助用电设备功能测试</a:t>
            </a:r>
            <a:endParaRPr lang="en-US" altLang="zh-CN" sz="2000" dirty="0">
              <a:latin typeface="方正楷体_GBK" panose="03000509000000000000" pitchFamily="65" charset="-122"/>
              <a:ea typeface="方正楷体_GBK" panose="03000509000000000000" pitchFamily="65" charset="-122"/>
            </a:endParaRPr>
          </a:p>
          <a:p>
            <a:pPr>
              <a:lnSpc>
                <a:spcPct val="150000"/>
              </a:lnSpc>
            </a:pPr>
            <a:r>
              <a:rPr lang="zh-CN" altLang="en-US" sz="2000" dirty="0">
                <a:latin typeface="方正楷体_GBK" panose="03000509000000000000" pitchFamily="65" charset="-122"/>
                <a:ea typeface="方正楷体_GBK" panose="03000509000000000000" pitchFamily="65" charset="-122"/>
              </a:rPr>
              <a:t>辅助用电设备主要包括车辆照明系统、车辆空调系统、刮水器、点烟器、电动车窗等其他设备。辅助用电设备多受控于车身控制器和其他子系统控制器，如空调控制器，这些控制器通过与整车控制器的通信，协调完成相应的控制功能。</a:t>
            </a:r>
          </a:p>
        </p:txBody>
      </p:sp>
    </p:spTree>
    <p:extLst>
      <p:ext uri="{BB962C8B-B14F-4D97-AF65-F5344CB8AC3E}">
        <p14:creationId xmlns:p14="http://schemas.microsoft.com/office/powerpoint/2010/main" val="21885212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学习任务一 车辆静态</a:t>
            </a:r>
            <a:r>
              <a:rPr lang="en-US" altLang="zh-CN" sz="2800" dirty="0">
                <a:latin typeface="方正黑体_GBK" panose="03000509000000000000" pitchFamily="65" charset="-122"/>
                <a:ea typeface="方正黑体_GBK" panose="03000509000000000000" pitchFamily="65" charset="-122"/>
              </a:rPr>
              <a:t>PDI</a:t>
            </a:r>
            <a:r>
              <a:rPr lang="zh-CN" altLang="en-US" sz="2800" dirty="0">
                <a:latin typeface="方正黑体_GBK" panose="03000509000000000000" pitchFamily="65" charset="-122"/>
                <a:ea typeface="方正黑体_GBK" panose="03000509000000000000" pitchFamily="65" charset="-122"/>
              </a:rPr>
              <a:t>检测</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70" y="1811317"/>
            <a:ext cx="9329224" cy="1517403"/>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二、车辆静态</a:t>
            </a:r>
            <a:r>
              <a:rPr lang="en-US" altLang="zh-CN" sz="2400" dirty="0">
                <a:latin typeface="方正黑体_GBK" panose="03000509000000000000" pitchFamily="65" charset="-122"/>
                <a:ea typeface="方正黑体_GBK" panose="03000509000000000000" pitchFamily="65" charset="-122"/>
              </a:rPr>
              <a:t>PDI</a:t>
            </a:r>
            <a:r>
              <a:rPr lang="zh-CN" altLang="en-US" sz="2400" dirty="0">
                <a:latin typeface="方正黑体_GBK" panose="03000509000000000000" pitchFamily="65" charset="-122"/>
                <a:ea typeface="方正黑体_GBK" panose="03000509000000000000" pitchFamily="65" charset="-122"/>
              </a:rPr>
              <a:t>检测的内容</a:t>
            </a:r>
            <a:endParaRPr lang="en-US" altLang="zh-CN" sz="2400" dirty="0">
              <a:latin typeface="方正黑体_GBK" panose="03000509000000000000" pitchFamily="65" charset="-122"/>
              <a:ea typeface="方正黑体_GBK" panose="03000509000000000000" pitchFamily="65" charset="-122"/>
            </a:endParaRPr>
          </a:p>
          <a:p>
            <a:pPr>
              <a:lnSpc>
                <a:spcPct val="150000"/>
              </a:lnSpc>
            </a:pPr>
            <a:r>
              <a:rPr lang="en-US" altLang="zh-CN" sz="2000" dirty="0">
                <a:latin typeface="方正楷体_GBK" panose="03000509000000000000" pitchFamily="65" charset="-122"/>
                <a:ea typeface="方正楷体_GBK" panose="03000509000000000000" pitchFamily="65" charset="-122"/>
              </a:rPr>
              <a:t>3.</a:t>
            </a:r>
            <a:r>
              <a:rPr lang="zh-CN" altLang="en-US" sz="2000" dirty="0">
                <a:latin typeface="方正楷体_GBK" panose="03000509000000000000" pitchFamily="65" charset="-122"/>
                <a:ea typeface="方正楷体_GBK" panose="03000509000000000000" pitchFamily="65" charset="-122"/>
              </a:rPr>
              <a:t>辅助用电设备功能测试</a:t>
            </a:r>
            <a:endParaRPr lang="en-US" altLang="zh-CN" sz="2000" dirty="0">
              <a:latin typeface="方正楷体_GBK" panose="03000509000000000000" pitchFamily="65" charset="-122"/>
              <a:ea typeface="方正楷体_GBK" panose="03000509000000000000" pitchFamily="65" charset="-122"/>
            </a:endParaRPr>
          </a:p>
          <a:p>
            <a:pPr marL="342900" indent="-34290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车辆照明系统</a:t>
            </a:r>
          </a:p>
        </p:txBody>
      </p:sp>
      <p:pic>
        <p:nvPicPr>
          <p:cNvPr id="5" name="图片 4">
            <a:extLst>
              <a:ext uri="{FF2B5EF4-FFF2-40B4-BE49-F238E27FC236}">
                <a16:creationId xmlns:a16="http://schemas.microsoft.com/office/drawing/2014/main" id="{F4946F4B-335B-47C0-A83B-62111CB724EC}"/>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5480906" y="1494705"/>
            <a:ext cx="4366498" cy="5363295"/>
          </a:xfrm>
          <a:prstGeom prst="rect">
            <a:avLst/>
          </a:prstGeom>
        </p:spPr>
      </p:pic>
    </p:spTree>
    <p:extLst>
      <p:ext uri="{BB962C8B-B14F-4D97-AF65-F5344CB8AC3E}">
        <p14:creationId xmlns:p14="http://schemas.microsoft.com/office/powerpoint/2010/main" val="38255216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学习任务一 车辆静态</a:t>
            </a:r>
            <a:r>
              <a:rPr lang="en-US" altLang="zh-CN" sz="2800" dirty="0">
                <a:latin typeface="方正黑体_GBK" panose="03000509000000000000" pitchFamily="65" charset="-122"/>
                <a:ea typeface="方正黑体_GBK" panose="03000509000000000000" pitchFamily="65" charset="-122"/>
              </a:rPr>
              <a:t>PDI</a:t>
            </a:r>
            <a:r>
              <a:rPr lang="zh-CN" altLang="en-US" sz="2800" dirty="0">
                <a:latin typeface="方正黑体_GBK" panose="03000509000000000000" pitchFamily="65" charset="-122"/>
                <a:ea typeface="方正黑体_GBK" panose="03000509000000000000" pitchFamily="65" charset="-122"/>
              </a:rPr>
              <a:t>检测</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70" y="1811317"/>
            <a:ext cx="10074812" cy="3364062"/>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二、车辆静态</a:t>
            </a:r>
            <a:r>
              <a:rPr lang="en-US" altLang="zh-CN" sz="2400" dirty="0">
                <a:latin typeface="方正黑体_GBK" panose="03000509000000000000" pitchFamily="65" charset="-122"/>
                <a:ea typeface="方正黑体_GBK" panose="03000509000000000000" pitchFamily="65" charset="-122"/>
              </a:rPr>
              <a:t>PDI</a:t>
            </a:r>
            <a:r>
              <a:rPr lang="zh-CN" altLang="en-US" sz="2400" dirty="0">
                <a:latin typeface="方正黑体_GBK" panose="03000509000000000000" pitchFamily="65" charset="-122"/>
                <a:ea typeface="方正黑体_GBK" panose="03000509000000000000" pitchFamily="65" charset="-122"/>
              </a:rPr>
              <a:t>检测的内容</a:t>
            </a:r>
            <a:endParaRPr lang="en-US" altLang="zh-CN" sz="2400" dirty="0">
              <a:latin typeface="方正黑体_GBK" panose="03000509000000000000" pitchFamily="65" charset="-122"/>
              <a:ea typeface="方正黑体_GBK" panose="03000509000000000000" pitchFamily="65" charset="-122"/>
            </a:endParaRPr>
          </a:p>
          <a:p>
            <a:pPr>
              <a:lnSpc>
                <a:spcPct val="150000"/>
              </a:lnSpc>
            </a:pPr>
            <a:r>
              <a:rPr lang="en-US" altLang="zh-CN" sz="2000" dirty="0">
                <a:latin typeface="方正楷体_GBK" panose="03000509000000000000" pitchFamily="65" charset="-122"/>
                <a:ea typeface="方正楷体_GBK" panose="03000509000000000000" pitchFamily="65" charset="-122"/>
              </a:rPr>
              <a:t>4.</a:t>
            </a:r>
            <a:r>
              <a:rPr lang="zh-CN" altLang="en-US" sz="2000" dirty="0">
                <a:latin typeface="方正楷体_GBK" panose="03000509000000000000" pitchFamily="65" charset="-122"/>
                <a:ea typeface="方正楷体_GBK" panose="03000509000000000000" pitchFamily="65" charset="-122"/>
              </a:rPr>
              <a:t>下电测试</a:t>
            </a:r>
          </a:p>
          <a:p>
            <a:pPr>
              <a:lnSpc>
                <a:spcPct val="150000"/>
              </a:lnSpc>
            </a:pPr>
            <a:r>
              <a:rPr lang="zh-CN" altLang="en-US" sz="2000" dirty="0">
                <a:latin typeface="方正楷体_GBK" panose="03000509000000000000" pitchFamily="65" charset="-122"/>
                <a:ea typeface="方正楷体_GBK" panose="03000509000000000000" pitchFamily="65" charset="-122"/>
              </a:rPr>
              <a:t>车辆的下电测试主要是对上电静态测试中检测到的故障，在下电的情况下进行故障原因排查。在纯电动汽车的整车控制系统中，出现的故障除极个别的机械故障外，大多是电气故障，因此在进行故障排查时，需要进行的工作主要有下电情况下的电路通断的测试和上电情况下控制信号的测试。此外，还可以在上电情况下通过电动汽车专用检测仪进行故障检测。</a:t>
            </a:r>
          </a:p>
        </p:txBody>
      </p:sp>
    </p:spTree>
    <p:extLst>
      <p:ext uri="{BB962C8B-B14F-4D97-AF65-F5344CB8AC3E}">
        <p14:creationId xmlns:p14="http://schemas.microsoft.com/office/powerpoint/2010/main" val="31721285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学习任务一 车辆静态</a:t>
            </a:r>
            <a:r>
              <a:rPr lang="en-US" altLang="zh-CN" sz="2800" dirty="0">
                <a:latin typeface="方正黑体_GBK" panose="03000509000000000000" pitchFamily="65" charset="-122"/>
                <a:ea typeface="方正黑体_GBK" panose="03000509000000000000" pitchFamily="65" charset="-122"/>
              </a:rPr>
              <a:t>PDI</a:t>
            </a:r>
            <a:r>
              <a:rPr lang="zh-CN" altLang="en-US" sz="2800" dirty="0">
                <a:latin typeface="方正黑体_GBK" panose="03000509000000000000" pitchFamily="65" charset="-122"/>
                <a:ea typeface="方正黑体_GBK" panose="03000509000000000000" pitchFamily="65" charset="-122"/>
              </a:rPr>
              <a:t>检测</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70" y="1811317"/>
            <a:ext cx="10074812" cy="1517403"/>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三、车辆静态</a:t>
            </a:r>
            <a:r>
              <a:rPr lang="en-US" altLang="zh-CN" sz="2400" dirty="0">
                <a:latin typeface="方正黑体_GBK" panose="03000509000000000000" pitchFamily="65" charset="-122"/>
                <a:ea typeface="方正黑体_GBK" panose="03000509000000000000" pitchFamily="65" charset="-122"/>
              </a:rPr>
              <a:t>PDI</a:t>
            </a:r>
            <a:r>
              <a:rPr lang="zh-CN" altLang="en-US" sz="2400" dirty="0">
                <a:latin typeface="方正黑体_GBK" panose="03000509000000000000" pitchFamily="65" charset="-122"/>
                <a:ea typeface="方正黑体_GBK" panose="03000509000000000000" pitchFamily="65" charset="-122"/>
              </a:rPr>
              <a:t>检测方法</a:t>
            </a:r>
            <a:endParaRPr lang="en-US" altLang="zh-CN" sz="2400" dirty="0">
              <a:latin typeface="方正黑体_GBK" panose="03000509000000000000" pitchFamily="65" charset="-122"/>
              <a:ea typeface="方正黑体_GBK" panose="03000509000000000000" pitchFamily="65" charset="-122"/>
            </a:endParaRPr>
          </a:p>
          <a:p>
            <a:pPr marL="342900" indent="-34290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在整车静态上电正常的情况下，进行相应功能的测试。</a:t>
            </a:r>
            <a:endParaRPr lang="en-US" altLang="zh-CN" sz="2000" dirty="0">
              <a:latin typeface="方正楷体_GBK" panose="03000509000000000000" pitchFamily="65" charset="-122"/>
              <a:ea typeface="方正楷体_GBK" panose="03000509000000000000" pitchFamily="65" charset="-122"/>
            </a:endParaRPr>
          </a:p>
          <a:p>
            <a:pPr marL="342900" indent="-34290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检查项目</a:t>
            </a:r>
          </a:p>
        </p:txBody>
      </p:sp>
      <p:sp>
        <p:nvSpPr>
          <p:cNvPr id="6" name="矩形 5">
            <a:extLst>
              <a:ext uri="{FF2B5EF4-FFF2-40B4-BE49-F238E27FC236}">
                <a16:creationId xmlns:a16="http://schemas.microsoft.com/office/drawing/2014/main" id="{F0AAA2C6-9B70-427D-983F-4C2E9FB2FE6D}"/>
              </a:ext>
            </a:extLst>
          </p:cNvPr>
          <p:cNvSpPr/>
          <p:nvPr/>
        </p:nvSpPr>
        <p:spPr>
          <a:xfrm>
            <a:off x="2417297" y="3328720"/>
            <a:ext cx="8752449" cy="313932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r>
              <a:rPr lang="zh-CN" altLang="en-US" dirty="0">
                <a:latin typeface="微软雅黑" panose="020B0503020204020204" pitchFamily="34" charset="-122"/>
                <a:ea typeface="微软雅黑" panose="020B0503020204020204" pitchFamily="34" charset="-122"/>
              </a:rPr>
              <a:t>前保险杆／引擎盖／左右叶子板／车顶／车门／左后后轮板／后箱盖／后保险杆。</a:t>
            </a:r>
            <a:endParaRPr lang="en-US" altLang="zh-CN" dirty="0">
              <a:latin typeface="微软雅黑" panose="020B0503020204020204" pitchFamily="34" charset="-122"/>
              <a:ea typeface="微软雅黑" panose="020B0503020204020204" pitchFamily="34" charset="-122"/>
            </a:endParaRPr>
          </a:p>
          <a:p>
            <a:r>
              <a:rPr lang="zh-CN" altLang="en-US" dirty="0">
                <a:latin typeface="微软雅黑" panose="020B0503020204020204" pitchFamily="34" charset="-122"/>
                <a:ea typeface="微软雅黑" panose="020B0503020204020204" pitchFamily="34" charset="-122"/>
              </a:rPr>
              <a:t>前后挡风玻璃／车门玻璃／其他玻璃。</a:t>
            </a:r>
            <a:endParaRPr lang="en-US" altLang="zh-CN" dirty="0">
              <a:latin typeface="微软雅黑" panose="020B0503020204020204" pitchFamily="34" charset="-122"/>
              <a:ea typeface="微软雅黑" panose="020B0503020204020204" pitchFamily="34" charset="-122"/>
            </a:endParaRPr>
          </a:p>
          <a:p>
            <a:r>
              <a:rPr lang="zh-CN" altLang="en-US" dirty="0">
                <a:latin typeface="微软雅黑" panose="020B0503020204020204" pitchFamily="34" charset="-122"/>
                <a:ea typeface="微软雅黑" panose="020B0503020204020204" pitchFamily="34" charset="-122"/>
              </a:rPr>
              <a:t>标志／电镀饰条／车门把手／外照后视镜。头灯／侧灯／雾灯／尾灯／第二刹车灯。</a:t>
            </a:r>
            <a:endParaRPr lang="en-US" altLang="zh-CN" dirty="0">
              <a:latin typeface="微软雅黑" panose="020B0503020204020204" pitchFamily="34" charset="-122"/>
              <a:ea typeface="微软雅黑" panose="020B0503020204020204" pitchFamily="34" charset="-122"/>
            </a:endParaRPr>
          </a:p>
          <a:p>
            <a:r>
              <a:rPr lang="zh-CN" altLang="en-US" dirty="0">
                <a:latin typeface="微软雅黑" panose="020B0503020204020204" pitchFamily="34" charset="-122"/>
                <a:ea typeface="微软雅黑" panose="020B0503020204020204" pitchFamily="34" charset="-122"/>
              </a:rPr>
              <a:t>安装雨刷片及轮胎饰盖。</a:t>
            </a:r>
            <a:endParaRPr lang="en-US" altLang="zh-CN" dirty="0">
              <a:latin typeface="微软雅黑" panose="020B0503020204020204" pitchFamily="34" charset="-122"/>
              <a:ea typeface="微软雅黑" panose="020B0503020204020204" pitchFamily="34" charset="-122"/>
            </a:endParaRPr>
          </a:p>
          <a:p>
            <a:r>
              <a:rPr lang="zh-CN" altLang="en-US" dirty="0">
                <a:latin typeface="微软雅黑" panose="020B0503020204020204" pitchFamily="34" charset="-122"/>
                <a:ea typeface="微软雅黑" panose="020B0503020204020204" pitchFamily="34" charset="-122"/>
              </a:rPr>
              <a:t>遥控器功能／钥匙对车门上锁功能。</a:t>
            </a:r>
          </a:p>
          <a:p>
            <a:r>
              <a:rPr lang="zh-CN" altLang="en-US" dirty="0">
                <a:latin typeface="微软雅黑" panose="020B0503020204020204" pitchFamily="34" charset="-122"/>
                <a:ea typeface="微软雅黑" panose="020B0503020204020204" pitchFamily="34" charset="-122"/>
              </a:rPr>
              <a:t>天窗功能／电动座椅功能。</a:t>
            </a:r>
          </a:p>
          <a:p>
            <a:r>
              <a:rPr lang="zh-CN" altLang="en-US" dirty="0">
                <a:latin typeface="微软雅黑" panose="020B0503020204020204" pitchFamily="34" charset="-122"/>
                <a:ea typeface="微软雅黑" panose="020B0503020204020204" pitchFamily="34" charset="-122"/>
              </a:rPr>
              <a:t>室内灯／仪表各指示灯及危险警告灯功能。</a:t>
            </a:r>
          </a:p>
          <a:p>
            <a:r>
              <a:rPr lang="zh-CN" altLang="en-US" dirty="0">
                <a:latin typeface="微软雅黑" panose="020B0503020204020204" pitchFamily="34" charset="-122"/>
                <a:ea typeface="微软雅黑" panose="020B0503020204020204" pitchFamily="34" charset="-122"/>
              </a:rPr>
              <a:t>喇叭／雨刷及喷水／头灯 转向灯 侧灯 ‘雾灯’ 尾灯及刹车灯功能。</a:t>
            </a:r>
          </a:p>
          <a:p>
            <a:r>
              <a:rPr lang="zh-CN" altLang="en-US" dirty="0">
                <a:latin typeface="微软雅黑" panose="020B0503020204020204" pitchFamily="34" charset="-122"/>
                <a:ea typeface="微软雅黑" panose="020B0503020204020204" pitchFamily="34" charset="-122"/>
              </a:rPr>
              <a:t>空调／音响功能／后档玻璃除雾／倒车影像等功能。</a:t>
            </a:r>
          </a:p>
          <a:p>
            <a:r>
              <a:rPr lang="zh-CN" altLang="en-US" dirty="0">
                <a:latin typeface="微软雅黑" panose="020B0503020204020204" pitchFamily="34" charset="-122"/>
                <a:ea typeface="微软雅黑" panose="020B0503020204020204" pitchFamily="34" charset="-122"/>
              </a:rPr>
              <a:t>电控及手摇车门玻璃升降及上锁功能／外后视镜调整功能／儿童锁功能。 </a:t>
            </a:r>
            <a:endParaRPr lang="en-US" altLang="zh-CN" dirty="0">
              <a:latin typeface="微软雅黑" panose="020B0503020204020204" pitchFamily="34" charset="-122"/>
              <a:ea typeface="微软雅黑" panose="020B0503020204020204" pitchFamily="34" charset="-122"/>
            </a:endParaRPr>
          </a:p>
          <a:p>
            <a:r>
              <a:rPr lang="zh-CN" altLang="en-US" dirty="0">
                <a:latin typeface="微软雅黑" panose="020B0503020204020204" pitchFamily="34" charset="-122"/>
                <a:ea typeface="微软雅黑" panose="020B0503020204020204" pitchFamily="34" charset="-122"/>
              </a:rPr>
              <a:t>车门内外把手开启功能／引擎盖及后盖箱、 油箱盖开启功能。</a:t>
            </a:r>
          </a:p>
        </p:txBody>
      </p:sp>
    </p:spTree>
    <p:extLst>
      <p:ext uri="{BB962C8B-B14F-4D97-AF65-F5344CB8AC3E}">
        <p14:creationId xmlns:p14="http://schemas.microsoft.com/office/powerpoint/2010/main" val="31427859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8BE11E8F-270C-4564-9EBD-F6EC8D4F1A03}"/>
              </a:ext>
            </a:extLst>
          </p:cNvPr>
          <p:cNvSpPr/>
          <p:nvPr/>
        </p:nvSpPr>
        <p:spPr>
          <a:xfrm>
            <a:off x="4772560" y="2306153"/>
            <a:ext cx="2646879" cy="1569660"/>
          </a:xfrm>
          <a:prstGeom prst="rect">
            <a:avLst/>
          </a:prstGeom>
          <a:noFill/>
        </p:spPr>
        <p:txBody>
          <a:bodyPr wrap="none" lIns="91440" tIns="45720" rIns="91440" bIns="45720">
            <a:spAutoFit/>
          </a:bodyPr>
          <a:lstStyle/>
          <a:p>
            <a:pPr algn="ctr"/>
            <a:r>
              <a:rPr lang="zh-CN" altLang="en-US" sz="9600" b="1" cap="none" spc="0" dirty="0">
                <a:ln w="12700" cmpd="sng">
                  <a:solidFill>
                    <a:schemeClr val="accent4"/>
                  </a:solidFill>
                  <a:prstDash val="solid"/>
                </a:ln>
                <a:solidFill>
                  <a:schemeClr val="accent1"/>
                </a:solidFill>
                <a:effectLst/>
              </a:rPr>
              <a:t>谢谢</a:t>
            </a:r>
          </a:p>
        </p:txBody>
      </p:sp>
    </p:spTree>
    <p:extLst>
      <p:ext uri="{BB962C8B-B14F-4D97-AF65-F5344CB8AC3E}">
        <p14:creationId xmlns:p14="http://schemas.microsoft.com/office/powerpoint/2010/main" val="33028816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学习任务一 车辆静态</a:t>
            </a:r>
            <a:r>
              <a:rPr lang="en-US" altLang="zh-CN" sz="2800" dirty="0">
                <a:latin typeface="方正黑体_GBK" panose="03000509000000000000" pitchFamily="65" charset="-122"/>
                <a:ea typeface="方正黑体_GBK" panose="03000509000000000000" pitchFamily="65" charset="-122"/>
              </a:rPr>
              <a:t>PDI</a:t>
            </a:r>
            <a:r>
              <a:rPr lang="zh-CN" altLang="en-US" sz="2800" dirty="0">
                <a:latin typeface="方正黑体_GBK" panose="03000509000000000000" pitchFamily="65" charset="-122"/>
                <a:ea typeface="方正黑体_GBK" panose="03000509000000000000" pitchFamily="65" charset="-122"/>
              </a:rPr>
              <a:t>检测</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69" y="1988906"/>
            <a:ext cx="10806333" cy="1978811"/>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任务导入</a:t>
            </a:r>
            <a:endParaRPr lang="en-US" altLang="zh-CN" sz="2400" dirty="0">
              <a:latin typeface="方正黑体_GBK" panose="03000509000000000000" pitchFamily="65" charset="-122"/>
              <a:ea typeface="方正黑体_GBK" panose="03000509000000000000" pitchFamily="65" charset="-122"/>
            </a:endParaRPr>
          </a:p>
          <a:p>
            <a:pPr>
              <a:lnSpc>
                <a:spcPct val="150000"/>
              </a:lnSpc>
            </a:pPr>
            <a:endParaRPr lang="en-US" altLang="zh-CN" sz="2000" dirty="0">
              <a:latin typeface="方正楷体_GBK" panose="03000509000000000000" pitchFamily="65" charset="-122"/>
              <a:ea typeface="方正楷体_GBK" panose="03000509000000000000" pitchFamily="65" charset="-122"/>
            </a:endParaRPr>
          </a:p>
          <a:p>
            <a:pPr>
              <a:lnSpc>
                <a:spcPct val="150000"/>
              </a:lnSpc>
            </a:pPr>
            <a:r>
              <a:rPr lang="zh-CN" altLang="en-US" sz="2000" dirty="0">
                <a:latin typeface="方正楷体_GBK" panose="03000509000000000000" pitchFamily="65" charset="-122"/>
                <a:ea typeface="方正楷体_GBK" panose="03000509000000000000" pitchFamily="65" charset="-122"/>
              </a:rPr>
              <a:t>一辆</a:t>
            </a:r>
            <a:r>
              <a:rPr lang="en-US" altLang="zh-CN" sz="2000" dirty="0">
                <a:latin typeface="方正楷体_GBK" panose="03000509000000000000" pitchFamily="65" charset="-122"/>
                <a:ea typeface="方正楷体_GBK" panose="03000509000000000000" pitchFamily="65" charset="-122"/>
              </a:rPr>
              <a:t>4S</a:t>
            </a:r>
            <a:r>
              <a:rPr lang="zh-CN" altLang="en-US" sz="2000" dirty="0">
                <a:latin typeface="方正楷体_GBK" panose="03000509000000000000" pitchFamily="65" charset="-122"/>
                <a:ea typeface="方正楷体_GBK" panose="03000509000000000000" pitchFamily="65" charset="-122"/>
              </a:rPr>
              <a:t>站待售吉利</a:t>
            </a:r>
            <a:r>
              <a:rPr lang="en-US" altLang="zh-CN" sz="2000" dirty="0">
                <a:latin typeface="方正楷体_GBK" panose="03000509000000000000" pitchFamily="65" charset="-122"/>
                <a:ea typeface="方正楷体_GBK" panose="03000509000000000000" pitchFamily="65" charset="-122"/>
              </a:rPr>
              <a:t>EV300</a:t>
            </a:r>
            <a:r>
              <a:rPr lang="zh-CN" altLang="en-US" sz="2000" dirty="0">
                <a:latin typeface="方正楷体_GBK" panose="03000509000000000000" pitchFamily="65" charset="-122"/>
                <a:ea typeface="方正楷体_GBK" panose="03000509000000000000" pitchFamily="65" charset="-122"/>
              </a:rPr>
              <a:t>车辆，在打开钥匙后，车辆无法正常上电，仪表盘上无法显出</a:t>
            </a:r>
            <a:r>
              <a:rPr lang="en-US" altLang="zh-CN" sz="2000" dirty="0">
                <a:latin typeface="方正楷体_GBK" panose="03000509000000000000" pitchFamily="65" charset="-122"/>
                <a:ea typeface="方正楷体_GBK" panose="03000509000000000000" pitchFamily="65" charset="-122"/>
              </a:rPr>
              <a:t>READY</a:t>
            </a:r>
            <a:r>
              <a:rPr lang="zh-CN" altLang="en-US" sz="2000" dirty="0">
                <a:latin typeface="方正楷体_GBK" panose="03000509000000000000" pitchFamily="65" charset="-122"/>
                <a:ea typeface="方正楷体_GBK" panose="03000509000000000000" pitchFamily="65" charset="-122"/>
              </a:rPr>
              <a:t>字符，请对该故障进行检查。</a:t>
            </a:r>
            <a:endParaRPr lang="zh-CN" altLang="en-US" sz="2000" dirty="0">
              <a:latin typeface="方正黑体_GBK" panose="03000509000000000000" pitchFamily="65" charset="-122"/>
              <a:ea typeface="方正黑体_GBK" panose="03000509000000000000" pitchFamily="65" charset="-122"/>
            </a:endParaRPr>
          </a:p>
        </p:txBody>
      </p:sp>
    </p:spTree>
    <p:extLst>
      <p:ext uri="{BB962C8B-B14F-4D97-AF65-F5344CB8AC3E}">
        <p14:creationId xmlns:p14="http://schemas.microsoft.com/office/powerpoint/2010/main" val="9599138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学习任务一 车辆静态</a:t>
            </a:r>
            <a:r>
              <a:rPr lang="en-US" altLang="zh-CN" sz="2800" dirty="0">
                <a:latin typeface="方正黑体_GBK" panose="03000509000000000000" pitchFamily="65" charset="-122"/>
                <a:ea typeface="方正黑体_GBK" panose="03000509000000000000" pitchFamily="65" charset="-122"/>
              </a:rPr>
              <a:t>PDI</a:t>
            </a:r>
            <a:r>
              <a:rPr lang="zh-CN" altLang="en-US" sz="2800" dirty="0">
                <a:latin typeface="方正黑体_GBK" panose="03000509000000000000" pitchFamily="65" charset="-122"/>
                <a:ea typeface="方正黑体_GBK" panose="03000509000000000000" pitchFamily="65" charset="-122"/>
              </a:rPr>
              <a:t>检测</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69" y="1811317"/>
            <a:ext cx="6907237" cy="3547510"/>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学习目标</a:t>
            </a:r>
            <a:endParaRPr lang="en-US" altLang="zh-CN" sz="2400" dirty="0">
              <a:latin typeface="方正黑体_GBK" panose="03000509000000000000" pitchFamily="65" charset="-122"/>
              <a:ea typeface="方正黑体_GBK" panose="03000509000000000000" pitchFamily="65" charset="-122"/>
            </a:endParaRPr>
          </a:p>
          <a:p>
            <a:pPr marL="514350" indent="-51435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能说出车辆静态</a:t>
            </a:r>
            <a:r>
              <a:rPr lang="en-US" altLang="zh-CN" sz="2000" dirty="0">
                <a:latin typeface="方正楷体_GBK" panose="03000509000000000000" pitchFamily="65" charset="-122"/>
                <a:ea typeface="方正楷体_GBK" panose="03000509000000000000" pitchFamily="65" charset="-122"/>
              </a:rPr>
              <a:t>PDI</a:t>
            </a:r>
            <a:r>
              <a:rPr lang="zh-CN" altLang="en-US" sz="2000" dirty="0">
                <a:latin typeface="方正楷体_GBK" panose="03000509000000000000" pitchFamily="65" charset="-122"/>
                <a:ea typeface="方正楷体_GBK" panose="03000509000000000000" pitchFamily="65" charset="-122"/>
              </a:rPr>
              <a:t>检测的目的和内容。</a:t>
            </a:r>
          </a:p>
          <a:p>
            <a:pPr marL="514350" indent="-51435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能准确讲述仪表指示灯的含义。</a:t>
            </a:r>
          </a:p>
          <a:p>
            <a:pPr marL="514350" indent="-51435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能进行新能源车辆整车静态</a:t>
            </a:r>
            <a:r>
              <a:rPr lang="en-US" altLang="zh-CN" sz="2000" dirty="0">
                <a:latin typeface="方正楷体_GBK" panose="03000509000000000000" pitchFamily="65" charset="-122"/>
                <a:ea typeface="方正楷体_GBK" panose="03000509000000000000" pitchFamily="65" charset="-122"/>
              </a:rPr>
              <a:t>PDI</a:t>
            </a:r>
            <a:r>
              <a:rPr lang="zh-CN" altLang="en-US" sz="2000" dirty="0">
                <a:latin typeface="方正楷体_GBK" panose="03000509000000000000" pitchFamily="65" charset="-122"/>
                <a:ea typeface="方正楷体_GBK" panose="03000509000000000000" pitchFamily="65" charset="-122"/>
              </a:rPr>
              <a:t>检测。</a:t>
            </a:r>
            <a:endParaRPr lang="en-US" altLang="zh-CN" sz="2000" dirty="0">
              <a:latin typeface="方正楷体_GBK" panose="03000509000000000000" pitchFamily="65" charset="-122"/>
              <a:ea typeface="方正楷体_GBK" panose="03000509000000000000" pitchFamily="65" charset="-122"/>
            </a:endParaRPr>
          </a:p>
          <a:p>
            <a:pPr marL="514350" indent="-51435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能够根据厂家要求，独立且正确完成车辆检查。</a:t>
            </a:r>
          </a:p>
          <a:p>
            <a:pPr marL="514350" indent="-514350">
              <a:lnSpc>
                <a:spcPct val="150000"/>
              </a:lnSpc>
              <a:buFont typeface="Arial" panose="020B0604020202020204" pitchFamily="34" charset="0"/>
              <a:buChar char="•"/>
            </a:pPr>
            <a:endParaRPr lang="en-US" altLang="zh-CN" sz="2800" dirty="0">
              <a:latin typeface="方正黑体_GBK" panose="03000509000000000000" pitchFamily="65" charset="-122"/>
              <a:ea typeface="方正黑体_GBK" panose="03000509000000000000" pitchFamily="65" charset="-122"/>
            </a:endParaRPr>
          </a:p>
          <a:p>
            <a:pPr algn="ctr">
              <a:lnSpc>
                <a:spcPct val="150000"/>
              </a:lnSpc>
            </a:pPr>
            <a:endParaRPr lang="zh-CN" altLang="en-US" sz="2000" dirty="0">
              <a:latin typeface="方正黑体_GBK" panose="03000509000000000000" pitchFamily="65" charset="-122"/>
              <a:ea typeface="方正黑体_GBK" panose="03000509000000000000" pitchFamily="65" charset="-122"/>
            </a:endParaRPr>
          </a:p>
        </p:txBody>
      </p:sp>
    </p:spTree>
    <p:extLst>
      <p:ext uri="{BB962C8B-B14F-4D97-AF65-F5344CB8AC3E}">
        <p14:creationId xmlns:p14="http://schemas.microsoft.com/office/powerpoint/2010/main" val="39706608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学习任务一 车辆静态</a:t>
            </a:r>
            <a:r>
              <a:rPr lang="en-US" altLang="zh-CN" sz="2800" dirty="0">
                <a:latin typeface="方正黑体_GBK" panose="03000509000000000000" pitchFamily="65" charset="-122"/>
                <a:ea typeface="方正黑体_GBK" panose="03000509000000000000" pitchFamily="65" charset="-122"/>
              </a:rPr>
              <a:t>PDI</a:t>
            </a:r>
            <a:r>
              <a:rPr lang="zh-CN" altLang="en-US" sz="2800" dirty="0">
                <a:latin typeface="方正黑体_GBK" panose="03000509000000000000" pitchFamily="65" charset="-122"/>
                <a:ea typeface="方正黑体_GBK" panose="03000509000000000000" pitchFamily="65" charset="-122"/>
              </a:rPr>
              <a:t>检测</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69" y="1811317"/>
            <a:ext cx="6907237" cy="582211"/>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学习导引图</a:t>
            </a:r>
            <a:endParaRPr lang="zh-CN" altLang="en-US" sz="2000" dirty="0">
              <a:latin typeface="方正黑体_GBK" panose="03000509000000000000" pitchFamily="65" charset="-122"/>
              <a:ea typeface="方正黑体_GBK" panose="03000509000000000000" pitchFamily="65" charset="-122"/>
            </a:endParaRPr>
          </a:p>
        </p:txBody>
      </p:sp>
      <p:graphicFrame>
        <p:nvGraphicFramePr>
          <p:cNvPr id="5" name="图示 4">
            <a:extLst>
              <a:ext uri="{FF2B5EF4-FFF2-40B4-BE49-F238E27FC236}">
                <a16:creationId xmlns:a16="http://schemas.microsoft.com/office/drawing/2014/main" id="{9B5F3C37-74E2-4343-A86B-40BBE0C6DC45}"/>
              </a:ext>
            </a:extLst>
          </p:cNvPr>
          <p:cNvGraphicFramePr/>
          <p:nvPr>
            <p:extLst>
              <p:ext uri="{D42A27DB-BD31-4B8C-83A1-F6EECF244321}">
                <p14:modId xmlns:p14="http://schemas.microsoft.com/office/powerpoint/2010/main" val="622779542"/>
              </p:ext>
            </p:extLst>
          </p:nvPr>
        </p:nvGraphicFramePr>
        <p:xfrm>
          <a:off x="3214468" y="2102422"/>
          <a:ext cx="7687994" cy="45304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640394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学习任务一 车辆静态</a:t>
            </a:r>
            <a:r>
              <a:rPr lang="en-US" altLang="zh-CN" sz="2800" dirty="0">
                <a:latin typeface="方正黑体_GBK" panose="03000509000000000000" pitchFamily="65" charset="-122"/>
                <a:ea typeface="方正黑体_GBK" panose="03000509000000000000" pitchFamily="65" charset="-122"/>
              </a:rPr>
              <a:t>PDI</a:t>
            </a:r>
            <a:r>
              <a:rPr lang="zh-CN" altLang="en-US" sz="2800" dirty="0">
                <a:latin typeface="方正黑体_GBK" panose="03000509000000000000" pitchFamily="65" charset="-122"/>
                <a:ea typeface="方正黑体_GBK" panose="03000509000000000000" pitchFamily="65" charset="-122"/>
              </a:rPr>
              <a:t>检测</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70" y="1811317"/>
            <a:ext cx="6726702" cy="3824509"/>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一、车辆静态</a:t>
            </a:r>
            <a:r>
              <a:rPr lang="en-US" altLang="zh-CN" sz="2400" dirty="0">
                <a:latin typeface="方正黑体_GBK" panose="03000509000000000000" pitchFamily="65" charset="-122"/>
                <a:ea typeface="方正黑体_GBK" panose="03000509000000000000" pitchFamily="65" charset="-122"/>
              </a:rPr>
              <a:t>PDI</a:t>
            </a:r>
            <a:r>
              <a:rPr lang="zh-CN" altLang="en-US" sz="2400" dirty="0">
                <a:latin typeface="方正黑体_GBK" panose="03000509000000000000" pitchFamily="65" charset="-122"/>
                <a:ea typeface="方正黑体_GBK" panose="03000509000000000000" pitchFamily="65" charset="-122"/>
              </a:rPr>
              <a:t>测试的目的</a:t>
            </a:r>
            <a:endParaRPr lang="en-US" altLang="zh-CN" sz="2400" dirty="0">
              <a:latin typeface="方正黑体_GBK" panose="03000509000000000000" pitchFamily="65" charset="-122"/>
              <a:ea typeface="方正黑体_GBK" panose="03000509000000000000" pitchFamily="65" charset="-122"/>
            </a:endParaRPr>
          </a:p>
          <a:p>
            <a:pPr>
              <a:lnSpc>
                <a:spcPct val="150000"/>
              </a:lnSpc>
            </a:pPr>
            <a:r>
              <a:rPr lang="zh-CN" altLang="en-US" sz="2000" dirty="0">
                <a:latin typeface="方正楷体_GBK" panose="03000509000000000000" pitchFamily="65" charset="-122"/>
                <a:ea typeface="方正楷体_GBK" panose="03000509000000000000" pitchFamily="65" charset="-122"/>
              </a:rPr>
              <a:t>车辆静态</a:t>
            </a:r>
            <a:r>
              <a:rPr lang="en-US" altLang="zh-CN" sz="2000" dirty="0">
                <a:latin typeface="方正楷体_GBK" panose="03000509000000000000" pitchFamily="65" charset="-122"/>
                <a:ea typeface="方正楷体_GBK" panose="03000509000000000000" pitchFamily="65" charset="-122"/>
              </a:rPr>
              <a:t>PDI</a:t>
            </a:r>
            <a:r>
              <a:rPr lang="zh-CN" altLang="en-US" sz="2000" dirty="0">
                <a:latin typeface="方正楷体_GBK" panose="03000509000000000000" pitchFamily="65" charset="-122"/>
                <a:ea typeface="方正楷体_GBK" panose="03000509000000000000" pitchFamily="65" charset="-122"/>
              </a:rPr>
              <a:t>检测是指车辆在静止状态上电后对相关用电设备进行的功能测试，以检查用电设备及相应控制按钮能否正常工作。通过静态测试，能够获取整车上电功能及整车控制器的部分功能是否正常。仪表、空调系统等子系统的正常工作是车辆</a:t>
            </a:r>
            <a:r>
              <a:rPr lang="en-US" altLang="zh-CN" sz="2000" dirty="0">
                <a:latin typeface="方正楷体_GBK" panose="03000509000000000000" pitchFamily="65" charset="-122"/>
                <a:ea typeface="方正楷体_GBK" panose="03000509000000000000" pitchFamily="65" charset="-122"/>
              </a:rPr>
              <a:t>PDI</a:t>
            </a:r>
            <a:r>
              <a:rPr lang="zh-CN" altLang="en-US" sz="2000" dirty="0">
                <a:latin typeface="方正楷体_GBK" panose="03000509000000000000" pitchFamily="65" charset="-122"/>
                <a:ea typeface="方正楷体_GBK" panose="03000509000000000000" pitchFamily="65" charset="-122"/>
              </a:rPr>
              <a:t>必要的检查项目，是车辆运行安全性和舒适性等的重要保证。</a:t>
            </a:r>
            <a:endParaRPr lang="en-US" altLang="zh-CN" sz="2800" dirty="0">
              <a:latin typeface="方正黑体_GBK" panose="03000509000000000000" pitchFamily="65" charset="-122"/>
              <a:ea typeface="方正黑体_GBK" panose="03000509000000000000" pitchFamily="65" charset="-122"/>
            </a:endParaRPr>
          </a:p>
          <a:p>
            <a:pPr algn="ctr">
              <a:lnSpc>
                <a:spcPct val="150000"/>
              </a:lnSpc>
            </a:pPr>
            <a:endParaRPr lang="zh-CN" altLang="en-US" sz="2000" dirty="0">
              <a:latin typeface="方正黑体_GBK" panose="03000509000000000000" pitchFamily="65" charset="-122"/>
              <a:ea typeface="方正黑体_GBK" panose="03000509000000000000" pitchFamily="65" charset="-122"/>
            </a:endParaRPr>
          </a:p>
        </p:txBody>
      </p:sp>
      <p:pic>
        <p:nvPicPr>
          <p:cNvPr id="7" name="图片 6">
            <a:extLst>
              <a:ext uri="{FF2B5EF4-FFF2-40B4-BE49-F238E27FC236}">
                <a16:creationId xmlns:a16="http://schemas.microsoft.com/office/drawing/2014/main" id="{181FACB8-6475-40BB-A299-792FD43C692A}"/>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273037" y="4106133"/>
            <a:ext cx="2838094" cy="2128570"/>
          </a:xfrm>
          <a:prstGeom prst="rect">
            <a:avLst/>
          </a:prstGeom>
        </p:spPr>
      </p:pic>
    </p:spTree>
    <p:extLst>
      <p:ext uri="{BB962C8B-B14F-4D97-AF65-F5344CB8AC3E}">
        <p14:creationId xmlns:p14="http://schemas.microsoft.com/office/powerpoint/2010/main" val="15224430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学习任务一 车辆静态</a:t>
            </a:r>
            <a:r>
              <a:rPr lang="en-US" altLang="zh-CN" sz="2800" dirty="0">
                <a:latin typeface="方正黑体_GBK" panose="03000509000000000000" pitchFamily="65" charset="-122"/>
                <a:ea typeface="方正黑体_GBK" panose="03000509000000000000" pitchFamily="65" charset="-122"/>
              </a:rPr>
              <a:t>PDI</a:t>
            </a:r>
            <a:r>
              <a:rPr lang="zh-CN" altLang="en-US" sz="2800" dirty="0">
                <a:latin typeface="方正黑体_GBK" panose="03000509000000000000" pitchFamily="65" charset="-122"/>
                <a:ea typeface="方正黑体_GBK" panose="03000509000000000000" pitchFamily="65" charset="-122"/>
              </a:rPr>
              <a:t>检测</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70" y="1811317"/>
            <a:ext cx="7317544" cy="2901179"/>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二、车辆静态</a:t>
            </a:r>
            <a:r>
              <a:rPr lang="en-US" altLang="zh-CN" sz="2400" dirty="0">
                <a:latin typeface="方正黑体_GBK" panose="03000509000000000000" pitchFamily="65" charset="-122"/>
                <a:ea typeface="方正黑体_GBK" panose="03000509000000000000" pitchFamily="65" charset="-122"/>
              </a:rPr>
              <a:t>PDI</a:t>
            </a:r>
            <a:r>
              <a:rPr lang="zh-CN" altLang="en-US" sz="2400" dirty="0">
                <a:latin typeface="方正黑体_GBK" panose="03000509000000000000" pitchFamily="65" charset="-122"/>
                <a:ea typeface="方正黑体_GBK" panose="03000509000000000000" pitchFamily="65" charset="-122"/>
              </a:rPr>
              <a:t>检测的内容</a:t>
            </a:r>
            <a:endParaRPr lang="en-US" altLang="zh-CN" sz="2400" dirty="0">
              <a:latin typeface="方正黑体_GBK" panose="03000509000000000000" pitchFamily="65" charset="-122"/>
              <a:ea typeface="方正黑体_GBK" panose="03000509000000000000" pitchFamily="65" charset="-122"/>
            </a:endParaRPr>
          </a:p>
          <a:p>
            <a:pPr marL="342900" indent="-34290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车辆静态</a:t>
            </a:r>
            <a:r>
              <a:rPr lang="en-US" altLang="zh-CN" sz="2000" dirty="0">
                <a:latin typeface="方正楷体_GBK" panose="03000509000000000000" pitchFamily="65" charset="-122"/>
                <a:ea typeface="方正楷体_GBK" panose="03000509000000000000" pitchFamily="65" charset="-122"/>
              </a:rPr>
              <a:t>PDI</a:t>
            </a:r>
            <a:r>
              <a:rPr lang="zh-CN" altLang="en-US" sz="2000" dirty="0">
                <a:latin typeface="方正楷体_GBK" panose="03000509000000000000" pitchFamily="65" charset="-122"/>
                <a:ea typeface="方正楷体_GBK" panose="03000509000000000000" pitchFamily="65" charset="-122"/>
              </a:rPr>
              <a:t>检测的内容一般包括上电测试和下电测试两部分。</a:t>
            </a:r>
            <a:endParaRPr lang="en-US" altLang="zh-CN" sz="2000" dirty="0">
              <a:latin typeface="方正楷体_GBK" panose="03000509000000000000" pitchFamily="65" charset="-122"/>
              <a:ea typeface="方正楷体_GBK" panose="03000509000000000000" pitchFamily="65" charset="-122"/>
            </a:endParaRPr>
          </a:p>
          <a:p>
            <a:pPr>
              <a:lnSpc>
                <a:spcPct val="150000"/>
              </a:lnSpc>
            </a:pPr>
            <a:r>
              <a:rPr lang="zh-CN" altLang="en-US" sz="2000" dirty="0">
                <a:latin typeface="方正楷体_GBK" panose="03000509000000000000" pitchFamily="65" charset="-122"/>
                <a:ea typeface="方正楷体_GBK" panose="03000509000000000000" pitchFamily="65" charset="-122"/>
              </a:rPr>
              <a:t>上电测试主要是指起动开关位于</a:t>
            </a:r>
            <a:r>
              <a:rPr lang="en-US" altLang="zh-CN" sz="2000" dirty="0">
                <a:latin typeface="方正楷体_GBK" panose="03000509000000000000" pitchFamily="65" charset="-122"/>
                <a:ea typeface="方正楷体_GBK" panose="03000509000000000000" pitchFamily="65" charset="-122"/>
              </a:rPr>
              <a:t>ACC</a:t>
            </a:r>
            <a:r>
              <a:rPr lang="zh-CN" altLang="en-US" sz="2000" dirty="0">
                <a:latin typeface="方正楷体_GBK" panose="03000509000000000000" pitchFamily="65" charset="-122"/>
                <a:ea typeface="方正楷体_GBK" panose="03000509000000000000" pitchFamily="65" charset="-122"/>
              </a:rPr>
              <a:t>和</a:t>
            </a:r>
            <a:r>
              <a:rPr lang="en-US" altLang="zh-CN" sz="2000" dirty="0">
                <a:latin typeface="方正楷体_GBK" panose="03000509000000000000" pitchFamily="65" charset="-122"/>
                <a:ea typeface="方正楷体_GBK" panose="03000509000000000000" pitchFamily="65" charset="-122"/>
              </a:rPr>
              <a:t>ON</a:t>
            </a:r>
            <a:r>
              <a:rPr lang="zh-CN" altLang="en-US" sz="2000" dirty="0">
                <a:latin typeface="方正楷体_GBK" panose="03000509000000000000" pitchFamily="65" charset="-122"/>
                <a:ea typeface="方正楷体_GBK" panose="03000509000000000000" pitchFamily="65" charset="-122"/>
              </a:rPr>
              <a:t>位时，对整车控制器相应的控制部件功能进行测试；下电测试一般是上电测试时检测出故障后，将起动开关置于</a:t>
            </a:r>
            <a:r>
              <a:rPr lang="en-US" altLang="zh-CN" sz="2000" dirty="0">
                <a:latin typeface="方正楷体_GBK" panose="03000509000000000000" pitchFamily="65" charset="-122"/>
                <a:ea typeface="方正楷体_GBK" panose="03000509000000000000" pitchFamily="65" charset="-122"/>
              </a:rPr>
              <a:t>LOCK</a:t>
            </a:r>
            <a:r>
              <a:rPr lang="zh-CN" altLang="en-US" sz="2000" dirty="0">
                <a:latin typeface="方正楷体_GBK" panose="03000509000000000000" pitchFamily="65" charset="-122"/>
                <a:ea typeface="方正楷体_GBK" panose="03000509000000000000" pitchFamily="65" charset="-122"/>
              </a:rPr>
              <a:t>位，对相应故障点进行线路检测。</a:t>
            </a:r>
          </a:p>
        </p:txBody>
      </p:sp>
      <p:pic>
        <p:nvPicPr>
          <p:cNvPr id="6" name="图片 5">
            <a:extLst>
              <a:ext uri="{FF2B5EF4-FFF2-40B4-BE49-F238E27FC236}">
                <a16:creationId xmlns:a16="http://schemas.microsoft.com/office/drawing/2014/main" id="{6120F3BD-856B-4D70-AC6B-48B2F351067F}"/>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236633" y="3798277"/>
            <a:ext cx="3310597" cy="2482948"/>
          </a:xfrm>
          <a:prstGeom prst="rect">
            <a:avLst/>
          </a:prstGeom>
        </p:spPr>
      </p:pic>
    </p:spTree>
    <p:extLst>
      <p:ext uri="{BB962C8B-B14F-4D97-AF65-F5344CB8AC3E}">
        <p14:creationId xmlns:p14="http://schemas.microsoft.com/office/powerpoint/2010/main" val="5966573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学习任务一 车辆静态</a:t>
            </a:r>
            <a:r>
              <a:rPr lang="en-US" altLang="zh-CN" sz="2800" dirty="0">
                <a:latin typeface="方正黑体_GBK" panose="03000509000000000000" pitchFamily="65" charset="-122"/>
                <a:ea typeface="方正黑体_GBK" panose="03000509000000000000" pitchFamily="65" charset="-122"/>
              </a:rPr>
              <a:t>PDI</a:t>
            </a:r>
            <a:r>
              <a:rPr lang="zh-CN" altLang="en-US" sz="2800" dirty="0">
                <a:latin typeface="方正黑体_GBK" panose="03000509000000000000" pitchFamily="65" charset="-122"/>
                <a:ea typeface="方正黑体_GBK" panose="03000509000000000000" pitchFamily="65" charset="-122"/>
              </a:rPr>
              <a:t>检测</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70" y="1811317"/>
            <a:ext cx="4855698" cy="2440733"/>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二、车辆静态</a:t>
            </a:r>
            <a:r>
              <a:rPr lang="en-US" altLang="zh-CN" sz="2400" dirty="0">
                <a:latin typeface="方正黑体_GBK" panose="03000509000000000000" pitchFamily="65" charset="-122"/>
                <a:ea typeface="方正黑体_GBK" panose="03000509000000000000" pitchFamily="65" charset="-122"/>
              </a:rPr>
              <a:t>PDI</a:t>
            </a:r>
            <a:r>
              <a:rPr lang="zh-CN" altLang="en-US" sz="2400" dirty="0">
                <a:latin typeface="方正黑体_GBK" panose="03000509000000000000" pitchFamily="65" charset="-122"/>
                <a:ea typeface="方正黑体_GBK" panose="03000509000000000000" pitchFamily="65" charset="-122"/>
              </a:rPr>
              <a:t>检测的内容</a:t>
            </a:r>
            <a:endParaRPr lang="en-US" altLang="zh-CN" sz="2400" dirty="0">
              <a:latin typeface="方正黑体_GBK" panose="03000509000000000000" pitchFamily="65" charset="-122"/>
              <a:ea typeface="方正黑体_GBK" panose="03000509000000000000" pitchFamily="65" charset="-122"/>
            </a:endParaRPr>
          </a:p>
          <a:p>
            <a:pPr>
              <a:lnSpc>
                <a:spcPct val="150000"/>
              </a:lnSpc>
            </a:pPr>
            <a:r>
              <a:rPr lang="en-US" altLang="zh-CN" sz="2000" dirty="0">
                <a:latin typeface="方正楷体_GBK" panose="03000509000000000000" pitchFamily="65" charset="-122"/>
                <a:ea typeface="方正楷体_GBK" panose="03000509000000000000" pitchFamily="65" charset="-122"/>
              </a:rPr>
              <a:t>1.</a:t>
            </a:r>
            <a:r>
              <a:rPr lang="zh-CN" altLang="en-US" sz="2000" dirty="0">
                <a:latin typeface="方正楷体_GBK" panose="03000509000000000000" pitchFamily="65" charset="-122"/>
                <a:ea typeface="方正楷体_GBK" panose="03000509000000000000" pitchFamily="65" charset="-122"/>
              </a:rPr>
              <a:t>仪表盘指示功能测试</a:t>
            </a:r>
            <a:endParaRPr lang="en-US" altLang="zh-CN" sz="2000" dirty="0">
              <a:latin typeface="方正楷体_GBK" panose="03000509000000000000" pitchFamily="65" charset="-122"/>
              <a:ea typeface="方正楷体_GBK" panose="03000509000000000000" pitchFamily="65" charset="-122"/>
            </a:endParaRPr>
          </a:p>
          <a:p>
            <a:pPr>
              <a:lnSpc>
                <a:spcPct val="150000"/>
              </a:lnSpc>
            </a:pPr>
            <a:r>
              <a:rPr lang="zh-CN" altLang="en-US" sz="2000" dirty="0">
                <a:latin typeface="方正楷体_GBK" panose="03000509000000000000" pitchFamily="65" charset="-122"/>
                <a:ea typeface="方正楷体_GBK" panose="03000509000000000000" pitchFamily="65" charset="-122"/>
              </a:rPr>
              <a:t>车辆仪表盘的主要作用是为驾驶人提供车辆状态信息及车辆故障信息。车辆状态信息主要包括整车动力系统状态。</a:t>
            </a:r>
          </a:p>
        </p:txBody>
      </p:sp>
      <p:pic>
        <p:nvPicPr>
          <p:cNvPr id="7" name="图片 6">
            <a:extLst>
              <a:ext uri="{FF2B5EF4-FFF2-40B4-BE49-F238E27FC236}">
                <a16:creationId xmlns:a16="http://schemas.microsoft.com/office/drawing/2014/main" id="{1837C7F0-A643-4421-ADF5-7BC592D4831E}"/>
              </a:ext>
            </a:extLst>
          </p:cNvPr>
          <p:cNvPicPr/>
          <p:nvPr/>
        </p:nvPicPr>
        <p:blipFill>
          <a:blip r:embed="rId2">
            <a:clrChange>
              <a:clrFrom>
                <a:srgbClr val="FFFFFF"/>
              </a:clrFrom>
              <a:clrTo>
                <a:srgbClr val="FFFFFF">
                  <a:alpha val="0"/>
                </a:srgbClr>
              </a:clrTo>
            </a:clrChange>
          </a:blip>
          <a:stretch>
            <a:fillRect/>
          </a:stretch>
        </p:blipFill>
        <p:spPr>
          <a:xfrm>
            <a:off x="5245443" y="2008265"/>
            <a:ext cx="6430742" cy="4375334"/>
          </a:xfrm>
          <a:prstGeom prst="rect">
            <a:avLst/>
          </a:prstGeom>
        </p:spPr>
      </p:pic>
    </p:spTree>
    <p:extLst>
      <p:ext uri="{BB962C8B-B14F-4D97-AF65-F5344CB8AC3E}">
        <p14:creationId xmlns:p14="http://schemas.microsoft.com/office/powerpoint/2010/main" val="6653148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学习任务一 车辆静态</a:t>
            </a:r>
            <a:r>
              <a:rPr lang="en-US" altLang="zh-CN" sz="2800" dirty="0">
                <a:latin typeface="方正黑体_GBK" panose="03000509000000000000" pitchFamily="65" charset="-122"/>
                <a:ea typeface="方正黑体_GBK" panose="03000509000000000000" pitchFamily="65" charset="-122"/>
              </a:rPr>
              <a:t>PDI</a:t>
            </a:r>
            <a:r>
              <a:rPr lang="zh-CN" altLang="en-US" sz="2800" dirty="0">
                <a:latin typeface="方正黑体_GBK" panose="03000509000000000000" pitchFamily="65" charset="-122"/>
                <a:ea typeface="方正黑体_GBK" panose="03000509000000000000" pitchFamily="65" charset="-122"/>
              </a:rPr>
              <a:t>检测</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70" y="1811317"/>
            <a:ext cx="4855698" cy="1517403"/>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二、车辆静态</a:t>
            </a:r>
            <a:r>
              <a:rPr lang="en-US" altLang="zh-CN" sz="2400" dirty="0">
                <a:latin typeface="方正黑体_GBK" panose="03000509000000000000" pitchFamily="65" charset="-122"/>
                <a:ea typeface="方正黑体_GBK" panose="03000509000000000000" pitchFamily="65" charset="-122"/>
              </a:rPr>
              <a:t>PDI</a:t>
            </a:r>
            <a:r>
              <a:rPr lang="zh-CN" altLang="en-US" sz="2400" dirty="0">
                <a:latin typeface="方正黑体_GBK" panose="03000509000000000000" pitchFamily="65" charset="-122"/>
                <a:ea typeface="方正黑体_GBK" panose="03000509000000000000" pitchFamily="65" charset="-122"/>
              </a:rPr>
              <a:t>检测的内容</a:t>
            </a:r>
            <a:endParaRPr lang="en-US" altLang="zh-CN" sz="2400" dirty="0">
              <a:latin typeface="方正黑体_GBK" panose="03000509000000000000" pitchFamily="65" charset="-122"/>
              <a:ea typeface="方正黑体_GBK" panose="03000509000000000000" pitchFamily="65" charset="-122"/>
            </a:endParaRPr>
          </a:p>
          <a:p>
            <a:pPr>
              <a:lnSpc>
                <a:spcPct val="150000"/>
              </a:lnSpc>
            </a:pPr>
            <a:r>
              <a:rPr lang="en-US" altLang="zh-CN" sz="2000" dirty="0">
                <a:latin typeface="方正楷体_GBK" panose="03000509000000000000" pitchFamily="65" charset="-122"/>
                <a:ea typeface="方正楷体_GBK" panose="03000509000000000000" pitchFamily="65" charset="-122"/>
              </a:rPr>
              <a:t>1.</a:t>
            </a:r>
            <a:r>
              <a:rPr lang="zh-CN" altLang="en-US" sz="2000" dirty="0">
                <a:latin typeface="方正楷体_GBK" panose="03000509000000000000" pitchFamily="65" charset="-122"/>
                <a:ea typeface="方正楷体_GBK" panose="03000509000000000000" pitchFamily="65" charset="-122"/>
              </a:rPr>
              <a:t>仪表盘指示功能测试</a:t>
            </a:r>
            <a:endParaRPr lang="en-US" altLang="zh-CN" sz="2000" dirty="0">
              <a:latin typeface="方正楷体_GBK" panose="03000509000000000000" pitchFamily="65" charset="-122"/>
              <a:ea typeface="方正楷体_GBK" panose="03000509000000000000" pitchFamily="65" charset="-122"/>
            </a:endParaRPr>
          </a:p>
          <a:p>
            <a:pPr marL="342900" indent="-34290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故障灯的含义</a:t>
            </a:r>
          </a:p>
        </p:txBody>
      </p:sp>
      <p:pic>
        <p:nvPicPr>
          <p:cNvPr id="5" name="图片 4">
            <a:extLst>
              <a:ext uri="{FF2B5EF4-FFF2-40B4-BE49-F238E27FC236}">
                <a16:creationId xmlns:a16="http://schemas.microsoft.com/office/drawing/2014/main" id="{27A71822-D807-4EDF-8123-B4BA6BA08F89}"/>
              </a:ext>
            </a:extLst>
          </p:cNvPr>
          <p:cNvPicPr>
            <a:picLocks noChangeAspect="1"/>
          </p:cNvPicPr>
          <p:nvPr/>
        </p:nvPicPr>
        <p:blipFill rotWithShape="1">
          <a:blip r:embed="rId2"/>
          <a:srcRect b="50997"/>
          <a:stretch/>
        </p:blipFill>
        <p:spPr>
          <a:xfrm>
            <a:off x="5542671" y="2476214"/>
            <a:ext cx="5328701" cy="4156700"/>
          </a:xfrm>
          <a:prstGeom prst="rect">
            <a:avLst/>
          </a:prstGeom>
        </p:spPr>
      </p:pic>
    </p:spTree>
    <p:extLst>
      <p:ext uri="{BB962C8B-B14F-4D97-AF65-F5344CB8AC3E}">
        <p14:creationId xmlns:p14="http://schemas.microsoft.com/office/powerpoint/2010/main" val="13700673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学习任务一 车辆静态</a:t>
            </a:r>
            <a:r>
              <a:rPr lang="en-US" altLang="zh-CN" sz="2800" dirty="0">
                <a:latin typeface="方正黑体_GBK" panose="03000509000000000000" pitchFamily="65" charset="-122"/>
                <a:ea typeface="方正黑体_GBK" panose="03000509000000000000" pitchFamily="65" charset="-122"/>
              </a:rPr>
              <a:t>PDI</a:t>
            </a:r>
            <a:r>
              <a:rPr lang="zh-CN" altLang="en-US" sz="2800" dirty="0">
                <a:latin typeface="方正黑体_GBK" panose="03000509000000000000" pitchFamily="65" charset="-122"/>
                <a:ea typeface="方正黑体_GBK" panose="03000509000000000000" pitchFamily="65" charset="-122"/>
              </a:rPr>
              <a:t>检测</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70" y="1811317"/>
            <a:ext cx="4855698" cy="1517403"/>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二、车辆静态</a:t>
            </a:r>
            <a:r>
              <a:rPr lang="en-US" altLang="zh-CN" sz="2400" dirty="0">
                <a:latin typeface="方正黑体_GBK" panose="03000509000000000000" pitchFamily="65" charset="-122"/>
                <a:ea typeface="方正黑体_GBK" panose="03000509000000000000" pitchFamily="65" charset="-122"/>
              </a:rPr>
              <a:t>PDI</a:t>
            </a:r>
            <a:r>
              <a:rPr lang="zh-CN" altLang="en-US" sz="2400" dirty="0">
                <a:latin typeface="方正黑体_GBK" panose="03000509000000000000" pitchFamily="65" charset="-122"/>
                <a:ea typeface="方正黑体_GBK" panose="03000509000000000000" pitchFamily="65" charset="-122"/>
              </a:rPr>
              <a:t>检测的内容</a:t>
            </a:r>
            <a:endParaRPr lang="en-US" altLang="zh-CN" sz="2400" dirty="0">
              <a:latin typeface="方正黑体_GBK" panose="03000509000000000000" pitchFamily="65" charset="-122"/>
              <a:ea typeface="方正黑体_GBK" panose="03000509000000000000" pitchFamily="65" charset="-122"/>
            </a:endParaRPr>
          </a:p>
          <a:p>
            <a:pPr>
              <a:lnSpc>
                <a:spcPct val="150000"/>
              </a:lnSpc>
            </a:pPr>
            <a:r>
              <a:rPr lang="en-US" altLang="zh-CN" sz="2000" dirty="0">
                <a:latin typeface="方正楷体_GBK" panose="03000509000000000000" pitchFamily="65" charset="-122"/>
                <a:ea typeface="方正楷体_GBK" panose="03000509000000000000" pitchFamily="65" charset="-122"/>
              </a:rPr>
              <a:t>1.</a:t>
            </a:r>
            <a:r>
              <a:rPr lang="zh-CN" altLang="en-US" sz="2000" dirty="0">
                <a:latin typeface="方正楷体_GBK" panose="03000509000000000000" pitchFamily="65" charset="-122"/>
                <a:ea typeface="方正楷体_GBK" panose="03000509000000000000" pitchFamily="65" charset="-122"/>
              </a:rPr>
              <a:t>仪表盘指示功能测试</a:t>
            </a:r>
            <a:endParaRPr lang="en-US" altLang="zh-CN" sz="2000" dirty="0">
              <a:latin typeface="方正楷体_GBK" panose="03000509000000000000" pitchFamily="65" charset="-122"/>
              <a:ea typeface="方正楷体_GBK" panose="03000509000000000000" pitchFamily="65" charset="-122"/>
            </a:endParaRPr>
          </a:p>
          <a:p>
            <a:pPr marL="342900" indent="-34290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故障灯的含义</a:t>
            </a:r>
          </a:p>
        </p:txBody>
      </p:sp>
      <p:pic>
        <p:nvPicPr>
          <p:cNvPr id="6" name="图片 5">
            <a:extLst>
              <a:ext uri="{FF2B5EF4-FFF2-40B4-BE49-F238E27FC236}">
                <a16:creationId xmlns:a16="http://schemas.microsoft.com/office/drawing/2014/main" id="{78C5DD55-FFD6-4EBF-BCD5-F80D0899CF52}"/>
              </a:ext>
            </a:extLst>
          </p:cNvPr>
          <p:cNvPicPr>
            <a:picLocks noChangeAspect="1"/>
          </p:cNvPicPr>
          <p:nvPr/>
        </p:nvPicPr>
        <p:blipFill rotWithShape="1">
          <a:blip r:embed="rId2"/>
          <a:srcRect t="50000"/>
          <a:stretch/>
        </p:blipFill>
        <p:spPr>
          <a:xfrm>
            <a:off x="5081391" y="2422232"/>
            <a:ext cx="5103618" cy="4062108"/>
          </a:xfrm>
          <a:prstGeom prst="rect">
            <a:avLst/>
          </a:prstGeom>
        </p:spPr>
      </p:pic>
    </p:spTree>
    <p:extLst>
      <p:ext uri="{BB962C8B-B14F-4D97-AF65-F5344CB8AC3E}">
        <p14:creationId xmlns:p14="http://schemas.microsoft.com/office/powerpoint/2010/main" val="622875835"/>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1384</TotalTime>
  <Words>914</Words>
  <Application>Microsoft Office PowerPoint</Application>
  <PresentationFormat>宽屏</PresentationFormat>
  <Paragraphs>74</Paragraphs>
  <Slides>15</Slides>
  <Notes>0</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15</vt:i4>
      </vt:variant>
    </vt:vector>
  </HeadingPairs>
  <TitlesOfParts>
    <vt:vector size="21" baseType="lpstr">
      <vt:lpstr>等线</vt:lpstr>
      <vt:lpstr>方正黑体_GBK</vt:lpstr>
      <vt:lpstr>方正楷体_GBK</vt:lpstr>
      <vt:lpstr>微软雅黑</vt:lpstr>
      <vt:lpstr>Arial</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lwk</dc:creator>
  <cp:lastModifiedBy>lwk</cp:lastModifiedBy>
  <cp:revision>77</cp:revision>
  <dcterms:created xsi:type="dcterms:W3CDTF">2020-03-16T09:44:54Z</dcterms:created>
  <dcterms:modified xsi:type="dcterms:W3CDTF">2025-09-05T07:15:54Z</dcterms:modified>
</cp:coreProperties>
</file>